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0"/>
  </p:notesMasterIdLst>
  <p:sldIdLst>
    <p:sldId id="256" r:id="rId2"/>
    <p:sldId id="261" r:id="rId3"/>
    <p:sldId id="263" r:id="rId4"/>
    <p:sldId id="257" r:id="rId5"/>
    <p:sldId id="258" r:id="rId6"/>
    <p:sldId id="259" r:id="rId7"/>
    <p:sldId id="275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mitrios Katsaounidis" initials="DK" lastIdx="1" clrIdx="0">
    <p:extLst>
      <p:ext uri="{19B8F6BF-5375-455C-9EA6-DF929625EA0E}">
        <p15:presenceInfo xmlns:p15="http://schemas.microsoft.com/office/powerpoint/2012/main" userId="S::katsaoun@office365.auth.gr::4e1c5538-fe18-4dbf-a49b-32d1f3fc949f" providerId="AD"/>
      </p:ext>
    </p:extLst>
  </p:cmAuthor>
  <p:cmAuthor id="2" name="Diogenis Tsichlakis" initials="DT" lastIdx="1" clrIdx="1">
    <p:extLst>
      <p:ext uri="{19B8F6BF-5375-455C-9EA6-DF929625EA0E}">
        <p15:presenceInfo xmlns:p15="http://schemas.microsoft.com/office/powerpoint/2012/main" userId="Diogenis Tsichlak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9B670-18C6-D641-928B-49EF6677E94A}" v="154" dt="2021-01-10T12:11:49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3" autoAdjust="0"/>
    <p:restoredTop sz="94611"/>
  </p:normalViewPr>
  <p:slideViewPr>
    <p:cSldViewPr snapToGrid="0" snapToObjects="1">
      <p:cViewPr varScale="1">
        <p:scale>
          <a:sx n="78" d="100"/>
          <a:sy n="78" d="100"/>
        </p:scale>
        <p:origin x="108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itrios Katsaounidis" userId="4e1c5538-fe18-4dbf-a49b-32d1f3fc949f" providerId="ADAL" clId="{7AB9B670-18C6-D641-928B-49EF6677E94A}"/>
    <pc:docChg chg="undo custSel mod addSld modSld sldOrd">
      <pc:chgData name="Dimitrios Katsaounidis" userId="4e1c5538-fe18-4dbf-a49b-32d1f3fc949f" providerId="ADAL" clId="{7AB9B670-18C6-D641-928B-49EF6677E94A}" dt="2021-01-10T14:33:03.332" v="2774" actId="14100"/>
      <pc:docMkLst>
        <pc:docMk/>
      </pc:docMkLst>
      <pc:sldChg chg="addSp delSp modSp mod setBg delDesignElem">
        <pc:chgData name="Dimitrios Katsaounidis" userId="4e1c5538-fe18-4dbf-a49b-32d1f3fc949f" providerId="ADAL" clId="{7AB9B670-18C6-D641-928B-49EF6677E94A}" dt="2021-01-10T10:28:29.440" v="1182"/>
        <pc:sldMkLst>
          <pc:docMk/>
          <pc:sldMk cId="3431350910" sldId="256"/>
        </pc:sldMkLst>
        <pc:spChg chg="mod">
          <ac:chgData name="Dimitrios Katsaounidis" userId="4e1c5538-fe18-4dbf-a49b-32d1f3fc949f" providerId="ADAL" clId="{7AB9B670-18C6-D641-928B-49EF6677E94A}" dt="2021-01-10T09:53:01.978" v="930" actId="20577"/>
          <ac:spMkLst>
            <pc:docMk/>
            <pc:sldMk cId="3431350910" sldId="256"/>
            <ac:spMk id="2" creationId="{583A63D2-53DB-5648-BEEA-7C3B3C4C5544}"/>
          </ac:spMkLst>
        </pc:spChg>
        <pc:spChg chg="mod">
          <ac:chgData name="Dimitrios Katsaounidis" userId="4e1c5538-fe18-4dbf-a49b-32d1f3fc949f" providerId="ADAL" clId="{7AB9B670-18C6-D641-928B-49EF6677E94A}" dt="2021-01-10T10:28:29.440" v="1182"/>
          <ac:spMkLst>
            <pc:docMk/>
            <pc:sldMk cId="3431350910" sldId="256"/>
            <ac:spMk id="3" creationId="{F6E4848F-E3E6-884B-BAE7-C6742E2C2BCA}"/>
          </ac:spMkLst>
        </pc:spChg>
        <pc:spChg chg="del mod">
          <ac:chgData name="Dimitrios Katsaounidis" userId="4e1c5538-fe18-4dbf-a49b-32d1f3fc949f" providerId="ADAL" clId="{7AB9B670-18C6-D641-928B-49EF6677E94A}" dt="2021-01-10T09:46:44.421" v="800"/>
          <ac:spMkLst>
            <pc:docMk/>
            <pc:sldMk cId="3431350910" sldId="256"/>
            <ac:spMk id="6" creationId="{9D4799F3-675F-874C-BC07-3AE836EED61A}"/>
          </ac:spMkLst>
        </pc:spChg>
        <pc:spChg chg="del">
          <ac:chgData name="Dimitrios Katsaounidis" userId="4e1c5538-fe18-4dbf-a49b-32d1f3fc949f" providerId="ADAL" clId="{7AB9B670-18C6-D641-928B-49EF6677E94A}" dt="2021-01-10T09:44:09.699" v="772"/>
          <ac:spMkLst>
            <pc:docMk/>
            <pc:sldMk cId="3431350910" sldId="256"/>
            <ac:spMk id="50" creationId="{65513E21-21B0-48DB-8CF1-35E43B33A477}"/>
          </ac:spMkLst>
        </pc:spChg>
        <pc:picChg chg="mod">
          <ac:chgData name="Dimitrios Katsaounidis" userId="4e1c5538-fe18-4dbf-a49b-32d1f3fc949f" providerId="ADAL" clId="{7AB9B670-18C6-D641-928B-49EF6677E94A}" dt="2021-01-10T10:07:29.379" v="1114" actId="1076"/>
          <ac:picMkLst>
            <pc:docMk/>
            <pc:sldMk cId="3431350910" sldId="256"/>
            <ac:picMk id="5" creationId="{8D04F5F4-1060-5B40-BE80-FE8A985E34C8}"/>
          </ac:picMkLst>
        </pc:picChg>
        <pc:picChg chg="add mod">
          <ac:chgData name="Dimitrios Katsaounidis" userId="4e1c5538-fe18-4dbf-a49b-32d1f3fc949f" providerId="ADAL" clId="{7AB9B670-18C6-D641-928B-49EF6677E94A}" dt="2021-01-10T09:46:50.229" v="801" actId="1076"/>
          <ac:picMkLst>
            <pc:docMk/>
            <pc:sldMk cId="3431350910" sldId="256"/>
            <ac:picMk id="7" creationId="{D6EAE189-65D4-5F47-87E4-BF96B3961A6A}"/>
          </ac:picMkLst>
        </pc:picChg>
        <pc:cxnChg chg="del">
          <ac:chgData name="Dimitrios Katsaounidis" userId="4e1c5538-fe18-4dbf-a49b-32d1f3fc949f" providerId="ADAL" clId="{7AB9B670-18C6-D641-928B-49EF6677E94A}" dt="2021-01-10T09:44:09.699" v="772"/>
          <ac:cxnSpMkLst>
            <pc:docMk/>
            <pc:sldMk cId="3431350910" sldId="256"/>
            <ac:cxnSpMk id="51" creationId="{580B8A35-DEA7-4D43-9DF8-90B4681D0FAD}"/>
          </ac:cxnSpMkLst>
        </pc:cxnChg>
      </pc:sldChg>
      <pc:sldChg chg="addSp delSp modSp mod ord setBg setFolMasterObjs delDesignElem">
        <pc:chgData name="Dimitrios Katsaounidis" userId="4e1c5538-fe18-4dbf-a49b-32d1f3fc949f" providerId="ADAL" clId="{7AB9B670-18C6-D641-928B-49EF6677E94A}" dt="2021-01-10T11:04:27.814" v="1626" actId="20578"/>
        <pc:sldMkLst>
          <pc:docMk/>
          <pc:sldMk cId="2371943179" sldId="257"/>
        </pc:sldMkLst>
        <pc:spChg chg="mod">
          <ac:chgData name="Dimitrios Katsaounidis" userId="4e1c5538-fe18-4dbf-a49b-32d1f3fc949f" providerId="ADAL" clId="{7AB9B670-18C6-D641-928B-49EF6677E94A}" dt="2021-01-10T11:00:22.489" v="1531" actId="20577"/>
          <ac:spMkLst>
            <pc:docMk/>
            <pc:sldMk cId="2371943179" sldId="257"/>
            <ac:spMk id="2" creationId="{F4342EE5-FFAD-EB4B-827D-4C6E5AF88DDD}"/>
          </ac:spMkLst>
        </pc:spChg>
        <pc:spChg chg="add del mod">
          <ac:chgData name="Dimitrios Katsaounidis" userId="4e1c5538-fe18-4dbf-a49b-32d1f3fc949f" providerId="ADAL" clId="{7AB9B670-18C6-D641-928B-49EF6677E94A}" dt="2021-01-10T09:45:08.439" v="790" actId="26606"/>
          <ac:spMkLst>
            <pc:docMk/>
            <pc:sldMk cId="2371943179" sldId="257"/>
            <ac:spMk id="3" creationId="{5FF54C36-F349-0446-92DE-63FB4DE386B2}"/>
          </ac:spMkLst>
        </pc:spChg>
        <pc:spChg chg="add del mod">
          <ac:chgData name="Dimitrios Katsaounidis" userId="4e1c5538-fe18-4dbf-a49b-32d1f3fc949f" providerId="ADAL" clId="{7AB9B670-18C6-D641-928B-49EF6677E94A}" dt="2021-01-10T08:01:20.299" v="508" actId="478"/>
          <ac:spMkLst>
            <pc:docMk/>
            <pc:sldMk cId="2371943179" sldId="257"/>
            <ac:spMk id="4" creationId="{1BD807E2-16EF-9B4D-8290-EB1B373E7990}"/>
          </ac:spMkLst>
        </pc:spChg>
        <pc:spChg chg="add del mod">
          <ac:chgData name="Dimitrios Katsaounidis" userId="4e1c5538-fe18-4dbf-a49b-32d1f3fc949f" providerId="ADAL" clId="{7AB9B670-18C6-D641-928B-49EF6677E94A}" dt="2021-01-10T09:53:59.044" v="935"/>
          <ac:spMkLst>
            <pc:docMk/>
            <pc:sldMk cId="2371943179" sldId="257"/>
            <ac:spMk id="5" creationId="{FCC67911-2CF5-DF41-AEDD-A18D4AE85CFA}"/>
          </ac:spMkLst>
        </pc:spChg>
        <pc:spChg chg="add del mod">
          <ac:chgData name="Dimitrios Katsaounidis" userId="4e1c5538-fe18-4dbf-a49b-32d1f3fc949f" providerId="ADAL" clId="{7AB9B670-18C6-D641-928B-49EF6677E94A}" dt="2021-01-10T09:54:01.059" v="937"/>
          <ac:spMkLst>
            <pc:docMk/>
            <pc:sldMk cId="2371943179" sldId="257"/>
            <ac:spMk id="6" creationId="{7D1C26FA-E34A-B748-A755-ED6AF7856B1E}"/>
          </ac:spMkLst>
        </pc:spChg>
        <pc:spChg chg="add del">
          <ac:chgData name="Dimitrios Katsaounidis" userId="4e1c5538-fe18-4dbf-a49b-32d1f3fc949f" providerId="ADAL" clId="{7AB9B670-18C6-D641-928B-49EF6677E94A}" dt="2021-01-10T09:45:08.439" v="790" actId="26606"/>
          <ac:spMkLst>
            <pc:docMk/>
            <pc:sldMk cId="2371943179" sldId="257"/>
            <ac:spMk id="8" creationId="{F63C748C-967B-4A7B-A90F-3EDD0F485AC6}"/>
          </ac:spMkLst>
        </pc:spChg>
        <pc:spChg chg="add del">
          <ac:chgData name="Dimitrios Katsaounidis" userId="4e1c5538-fe18-4dbf-a49b-32d1f3fc949f" providerId="ADAL" clId="{7AB9B670-18C6-D641-928B-49EF6677E94A}" dt="2021-01-10T09:45:08.439" v="790" actId="26606"/>
          <ac:spMkLst>
            <pc:docMk/>
            <pc:sldMk cId="2371943179" sldId="257"/>
            <ac:spMk id="10" creationId="{96FE7134-47B1-4BFF-93CB-669E11257454}"/>
          </ac:spMkLst>
        </pc:spChg>
        <pc:spChg chg="add del">
          <ac:chgData name="Dimitrios Katsaounidis" userId="4e1c5538-fe18-4dbf-a49b-32d1f3fc949f" providerId="ADAL" clId="{7AB9B670-18C6-D641-928B-49EF6677E94A}" dt="2021-01-10T09:45:08.439" v="790" actId="26606"/>
          <ac:spMkLst>
            <pc:docMk/>
            <pc:sldMk cId="2371943179" sldId="257"/>
            <ac:spMk id="12" creationId="{C0143637-4934-44E4-B909-BAF1E7B27972}"/>
          </ac:spMkLst>
        </pc:spChg>
        <pc:spChg chg="add del">
          <ac:chgData name="Dimitrios Katsaounidis" userId="4e1c5538-fe18-4dbf-a49b-32d1f3fc949f" providerId="ADAL" clId="{7AB9B670-18C6-D641-928B-49EF6677E94A}" dt="2021-01-10T09:45:03.241" v="787" actId="26606"/>
          <ac:spMkLst>
            <pc:docMk/>
            <pc:sldMk cId="2371943179" sldId="257"/>
            <ac:spMk id="17" creationId="{FD6EDB49-211E-499D-9A08-6C5FF3D060F7}"/>
          </ac:spMkLst>
        </pc:spChg>
        <pc:spChg chg="add del">
          <ac:chgData name="Dimitrios Katsaounidis" userId="4e1c5538-fe18-4dbf-a49b-32d1f3fc949f" providerId="ADAL" clId="{7AB9B670-18C6-D641-928B-49EF6677E94A}" dt="2021-01-10T09:44:55.302" v="783" actId="26606"/>
          <ac:spMkLst>
            <pc:docMk/>
            <pc:sldMk cId="2371943179" sldId="257"/>
            <ac:spMk id="18" creationId="{EF2B985F-E839-44D5-9DD8-BC9DEE343862}"/>
          </ac:spMkLst>
        </pc:spChg>
        <pc:spChg chg="add del">
          <ac:chgData name="Dimitrios Katsaounidis" userId="4e1c5538-fe18-4dbf-a49b-32d1f3fc949f" providerId="ADAL" clId="{7AB9B670-18C6-D641-928B-49EF6677E94A}" dt="2021-01-10T09:45:03.241" v="787" actId="26606"/>
          <ac:spMkLst>
            <pc:docMk/>
            <pc:sldMk cId="2371943179" sldId="257"/>
            <ac:spMk id="19" creationId="{38F9F37E-D3CF-4F3D-96C2-25307819DF2D}"/>
          </ac:spMkLst>
        </pc:spChg>
        <pc:spChg chg="add del">
          <ac:chgData name="Dimitrios Katsaounidis" userId="4e1c5538-fe18-4dbf-a49b-32d1f3fc949f" providerId="ADAL" clId="{7AB9B670-18C6-D641-928B-49EF6677E94A}" dt="2021-01-10T09:45:03.241" v="787" actId="26606"/>
          <ac:spMkLst>
            <pc:docMk/>
            <pc:sldMk cId="2371943179" sldId="257"/>
            <ac:spMk id="21" creationId="{C5FFF17D-767C-40E7-8C89-962F1F54BCD0}"/>
          </ac:spMkLst>
        </pc:spChg>
        <pc:spChg chg="add del">
          <ac:chgData name="Dimitrios Katsaounidis" userId="4e1c5538-fe18-4dbf-a49b-32d1f3fc949f" providerId="ADAL" clId="{7AB9B670-18C6-D641-928B-49EF6677E94A}" dt="2021-01-10T09:44:55.302" v="783" actId="26606"/>
          <ac:spMkLst>
            <pc:docMk/>
            <pc:sldMk cId="2371943179" sldId="257"/>
            <ac:spMk id="22" creationId="{B965CCFE-3123-4C5E-BA80-B081F41E6662}"/>
          </ac:spMkLst>
        </pc:spChg>
        <pc:spChg chg="add del">
          <ac:chgData name="Dimitrios Katsaounidis" userId="4e1c5538-fe18-4dbf-a49b-32d1f3fc949f" providerId="ADAL" clId="{7AB9B670-18C6-D641-928B-49EF6677E94A}" dt="2021-01-10T09:45:03.241" v="787" actId="26606"/>
          <ac:spMkLst>
            <pc:docMk/>
            <pc:sldMk cId="2371943179" sldId="257"/>
            <ac:spMk id="23" creationId="{E69F39E1-619D-4D9E-8823-8BD8CC3206B6}"/>
          </ac:spMkLst>
        </pc:spChg>
        <pc:spChg chg="add del">
          <ac:chgData name="Dimitrios Katsaounidis" userId="4e1c5538-fe18-4dbf-a49b-32d1f3fc949f" providerId="ADAL" clId="{7AB9B670-18C6-D641-928B-49EF6677E94A}" dt="2021-01-10T09:44:58.883" v="785" actId="26606"/>
          <ac:spMkLst>
            <pc:docMk/>
            <pc:sldMk cId="2371943179" sldId="257"/>
            <ac:spMk id="24" creationId="{565909D0-D2D2-46A8-8332-49E6173A4B33}"/>
          </ac:spMkLst>
        </pc:spChg>
        <pc:spChg chg="add del">
          <ac:chgData name="Dimitrios Katsaounidis" userId="4e1c5538-fe18-4dbf-a49b-32d1f3fc949f" providerId="ADAL" clId="{7AB9B670-18C6-D641-928B-49EF6677E94A}" dt="2021-01-10T09:44:58.883" v="785" actId="26606"/>
          <ac:spMkLst>
            <pc:docMk/>
            <pc:sldMk cId="2371943179" sldId="257"/>
            <ac:spMk id="25" creationId="{F545E06B-29C0-4F08-9F61-140CD1A7A7F9}"/>
          </ac:spMkLst>
        </pc:spChg>
        <pc:spChg chg="add del">
          <ac:chgData name="Dimitrios Katsaounidis" userId="4e1c5538-fe18-4dbf-a49b-32d1f3fc949f" providerId="ADAL" clId="{7AB9B670-18C6-D641-928B-49EF6677E94A}" dt="2021-01-10T09:44:58.883" v="785" actId="26606"/>
          <ac:spMkLst>
            <pc:docMk/>
            <pc:sldMk cId="2371943179" sldId="257"/>
            <ac:spMk id="27" creationId="{66E54A31-B091-4774-BDD5-9F726783EAB8}"/>
          </ac:spMkLst>
        </pc:spChg>
        <pc:spChg chg="add del">
          <ac:chgData name="Dimitrios Katsaounidis" userId="4e1c5538-fe18-4dbf-a49b-32d1f3fc949f" providerId="ADAL" clId="{7AB9B670-18C6-D641-928B-49EF6677E94A}" dt="2021-01-10T09:45:03.241" v="787" actId="26606"/>
          <ac:spMkLst>
            <pc:docMk/>
            <pc:sldMk cId="2371943179" sldId="257"/>
            <ac:spMk id="32" creationId="{C8C53F47-DF50-454F-A5A6-6B969748D972}"/>
          </ac:spMkLst>
        </pc:spChg>
        <pc:spChg chg="add del">
          <ac:chgData name="Dimitrios Katsaounidis" userId="4e1c5538-fe18-4dbf-a49b-32d1f3fc949f" providerId="ADAL" clId="{7AB9B670-18C6-D641-928B-49EF6677E94A}" dt="2021-01-10T09:45:03.241" v="787" actId="26606"/>
          <ac:spMkLst>
            <pc:docMk/>
            <pc:sldMk cId="2371943179" sldId="257"/>
            <ac:spMk id="33" creationId="{5FF54C36-F349-0446-92DE-63FB4DE386B2}"/>
          </ac:spMkLst>
        </pc:spChg>
        <pc:spChg chg="add del">
          <ac:chgData name="Dimitrios Katsaounidis" userId="4e1c5538-fe18-4dbf-a49b-32d1f3fc949f" providerId="ADAL" clId="{7AB9B670-18C6-D641-928B-49EF6677E94A}" dt="2021-01-10T09:45:08.412" v="789" actId="26606"/>
          <ac:spMkLst>
            <pc:docMk/>
            <pc:sldMk cId="2371943179" sldId="257"/>
            <ac:spMk id="36" creationId="{08E7A6F0-5CD3-481E-B0F2-E7F99FE675B0}"/>
          </ac:spMkLst>
        </pc:spChg>
        <pc:spChg chg="add del">
          <ac:chgData name="Dimitrios Katsaounidis" userId="4e1c5538-fe18-4dbf-a49b-32d1f3fc949f" providerId="ADAL" clId="{7AB9B670-18C6-D641-928B-49EF6677E94A}" dt="2021-01-10T09:45:08.412" v="789" actId="26606"/>
          <ac:spMkLst>
            <pc:docMk/>
            <pc:sldMk cId="2371943179" sldId="257"/>
            <ac:spMk id="37" creationId="{511290DF-4975-4FCD-8B8D-BBC86B836668}"/>
          </ac:spMkLst>
        </pc:spChg>
        <pc:spChg chg="add del">
          <ac:chgData name="Dimitrios Katsaounidis" userId="4e1c5538-fe18-4dbf-a49b-32d1f3fc949f" providerId="ADAL" clId="{7AB9B670-18C6-D641-928B-49EF6677E94A}" dt="2021-01-10T09:45:08.412" v="789" actId="26606"/>
          <ac:spMkLst>
            <pc:docMk/>
            <pc:sldMk cId="2371943179" sldId="257"/>
            <ac:spMk id="41" creationId="{D9FE1511-6E1B-4F0E-8FF0-958527181CC9}"/>
          </ac:spMkLst>
        </pc:spChg>
        <pc:spChg chg="add del">
          <ac:chgData name="Dimitrios Katsaounidis" userId="4e1c5538-fe18-4dbf-a49b-32d1f3fc949f" providerId="ADAL" clId="{7AB9B670-18C6-D641-928B-49EF6677E94A}" dt="2021-01-10T09:45:08.412" v="789" actId="26606"/>
          <ac:spMkLst>
            <pc:docMk/>
            <pc:sldMk cId="2371943179" sldId="257"/>
            <ac:spMk id="42" creationId="{5FF54C36-F349-0446-92DE-63FB4DE386B2}"/>
          </ac:spMkLst>
        </pc:spChg>
        <pc:spChg chg="add del">
          <ac:chgData name="Dimitrios Katsaounidis" userId="4e1c5538-fe18-4dbf-a49b-32d1f3fc949f" providerId="ADAL" clId="{7AB9B670-18C6-D641-928B-49EF6677E94A}" dt="2021-01-10T09:57:09.166" v="944"/>
          <ac:spMkLst>
            <pc:docMk/>
            <pc:sldMk cId="2371943179" sldId="257"/>
            <ac:spMk id="46" creationId="{FD6EDB49-211E-499D-9A08-6C5FF3D060F7}"/>
          </ac:spMkLst>
        </pc:spChg>
        <pc:spChg chg="add del">
          <ac:chgData name="Dimitrios Katsaounidis" userId="4e1c5538-fe18-4dbf-a49b-32d1f3fc949f" providerId="ADAL" clId="{7AB9B670-18C6-D641-928B-49EF6677E94A}" dt="2021-01-10T09:57:09.166" v="944"/>
          <ac:spMkLst>
            <pc:docMk/>
            <pc:sldMk cId="2371943179" sldId="257"/>
            <ac:spMk id="47" creationId="{38F9F37E-D3CF-4F3D-96C2-25307819DF2D}"/>
          </ac:spMkLst>
        </pc:spChg>
        <pc:spChg chg="add del">
          <ac:chgData name="Dimitrios Katsaounidis" userId="4e1c5538-fe18-4dbf-a49b-32d1f3fc949f" providerId="ADAL" clId="{7AB9B670-18C6-D641-928B-49EF6677E94A}" dt="2021-01-10T09:57:09.166" v="944"/>
          <ac:spMkLst>
            <pc:docMk/>
            <pc:sldMk cId="2371943179" sldId="257"/>
            <ac:spMk id="48" creationId="{C5FFF17D-767C-40E7-8C89-962F1F54BCD0}"/>
          </ac:spMkLst>
        </pc:spChg>
        <pc:spChg chg="add del">
          <ac:chgData name="Dimitrios Katsaounidis" userId="4e1c5538-fe18-4dbf-a49b-32d1f3fc949f" providerId="ADAL" clId="{7AB9B670-18C6-D641-928B-49EF6677E94A}" dt="2021-01-10T09:57:09.166" v="944"/>
          <ac:spMkLst>
            <pc:docMk/>
            <pc:sldMk cId="2371943179" sldId="257"/>
            <ac:spMk id="49" creationId="{E69F39E1-619D-4D9E-8823-8BD8CC3206B6}"/>
          </ac:spMkLst>
        </pc:spChg>
        <pc:spChg chg="add del">
          <ac:chgData name="Dimitrios Katsaounidis" userId="4e1c5538-fe18-4dbf-a49b-32d1f3fc949f" providerId="ADAL" clId="{7AB9B670-18C6-D641-928B-49EF6677E94A}" dt="2021-01-10T09:57:09.166" v="944"/>
          <ac:spMkLst>
            <pc:docMk/>
            <pc:sldMk cId="2371943179" sldId="257"/>
            <ac:spMk id="50" creationId="{C8C53F47-DF50-454F-A5A6-6B969748D972}"/>
          </ac:spMkLst>
        </pc:spChg>
        <pc:spChg chg="add">
          <ac:chgData name="Dimitrios Katsaounidis" userId="4e1c5538-fe18-4dbf-a49b-32d1f3fc949f" providerId="ADAL" clId="{7AB9B670-18C6-D641-928B-49EF6677E94A}" dt="2021-01-10T09:45:08.439" v="790" actId="26606"/>
          <ac:spMkLst>
            <pc:docMk/>
            <pc:sldMk cId="2371943179" sldId="257"/>
            <ac:spMk id="51" creationId="{5FF54C36-F349-0446-92DE-63FB4DE386B2}"/>
          </ac:spMkLst>
        </pc:spChg>
        <pc:grpChg chg="add del">
          <ac:chgData name="Dimitrios Katsaounidis" userId="4e1c5538-fe18-4dbf-a49b-32d1f3fc949f" providerId="ADAL" clId="{7AB9B670-18C6-D641-928B-49EF6677E94A}" dt="2021-01-10T09:45:08.412" v="789" actId="26606"/>
          <ac:grpSpMkLst>
            <pc:docMk/>
            <pc:sldMk cId="2371943179" sldId="257"/>
            <ac:grpSpMk id="38" creationId="{357CA18A-A333-4DCB-842B-76827D2ECB24}"/>
          </ac:grpSpMkLst>
        </pc:grpChg>
        <pc:graphicFrameChg chg="add del">
          <ac:chgData name="Dimitrios Katsaounidis" userId="4e1c5538-fe18-4dbf-a49b-32d1f3fc949f" providerId="ADAL" clId="{7AB9B670-18C6-D641-928B-49EF6677E94A}" dt="2021-01-10T09:44:55.302" v="783" actId="26606"/>
          <ac:graphicFrameMkLst>
            <pc:docMk/>
            <pc:sldMk cId="2371943179" sldId="257"/>
            <ac:graphicFrameMk id="14" creationId="{AFD72D80-2A26-471D-9D67-E4188E30AC72}"/>
          </ac:graphicFrameMkLst>
        </pc:graphicFrameChg>
        <pc:graphicFrameChg chg="add del">
          <ac:chgData name="Dimitrios Katsaounidis" userId="4e1c5538-fe18-4dbf-a49b-32d1f3fc949f" providerId="ADAL" clId="{7AB9B670-18C6-D641-928B-49EF6677E94A}" dt="2021-01-10T09:44:58.883" v="785" actId="26606"/>
          <ac:graphicFrameMkLst>
            <pc:docMk/>
            <pc:sldMk cId="2371943179" sldId="257"/>
            <ac:graphicFrameMk id="30" creationId="{02AF512B-1CB3-47FD-B5DD-CC784531FDB0}"/>
          </ac:graphicFrameMkLst>
        </pc:graphicFrameChg>
        <pc:picChg chg="add del">
          <ac:chgData name="Dimitrios Katsaounidis" userId="4e1c5538-fe18-4dbf-a49b-32d1f3fc949f" providerId="ADAL" clId="{7AB9B670-18C6-D641-928B-49EF6677E94A}" dt="2021-01-10T09:44:58.883" v="785" actId="26606"/>
          <ac:picMkLst>
            <pc:docMk/>
            <pc:sldMk cId="2371943179" sldId="257"/>
            <ac:picMk id="28" creationId="{AFEA4BCF-1CF9-4959-A2D8-A97926D25B81}"/>
          </ac:picMkLst>
        </pc:picChg>
        <pc:picChg chg="add del">
          <ac:chgData name="Dimitrios Katsaounidis" userId="4e1c5538-fe18-4dbf-a49b-32d1f3fc949f" providerId="ADAL" clId="{7AB9B670-18C6-D641-928B-49EF6677E94A}" dt="2021-01-10T09:45:03.241" v="787" actId="26606"/>
          <ac:picMkLst>
            <pc:docMk/>
            <pc:sldMk cId="2371943179" sldId="257"/>
            <ac:picMk id="34" creationId="{9FAED84B-D529-414B-9401-47C9BEC2F5FC}"/>
          </ac:picMkLst>
        </pc:picChg>
        <pc:picChg chg="add del">
          <ac:chgData name="Dimitrios Katsaounidis" userId="4e1c5538-fe18-4dbf-a49b-32d1f3fc949f" providerId="ADAL" clId="{7AB9B670-18C6-D641-928B-49EF6677E94A}" dt="2021-01-10T09:45:08.412" v="789" actId="26606"/>
          <ac:picMkLst>
            <pc:docMk/>
            <pc:sldMk cId="2371943179" sldId="257"/>
            <ac:picMk id="44" creationId="{B1E64CB6-C7F2-46FF-AA99-58C796972956}"/>
          </ac:picMkLst>
        </pc:picChg>
        <pc:picChg chg="add del">
          <ac:chgData name="Dimitrios Katsaounidis" userId="4e1c5538-fe18-4dbf-a49b-32d1f3fc949f" providerId="ADAL" clId="{7AB9B670-18C6-D641-928B-49EF6677E94A}" dt="2021-01-10T09:57:09.166" v="944"/>
          <ac:picMkLst>
            <pc:docMk/>
            <pc:sldMk cId="2371943179" sldId="257"/>
            <ac:picMk id="52" creationId="{9FAED84B-D529-414B-9401-47C9BEC2F5FC}"/>
          </ac:picMkLst>
        </pc:picChg>
        <pc:cxnChg chg="add del">
          <ac:chgData name="Dimitrios Katsaounidis" userId="4e1c5538-fe18-4dbf-a49b-32d1f3fc949f" providerId="ADAL" clId="{7AB9B670-18C6-D641-928B-49EF6677E94A}" dt="2021-01-10T09:44:55.302" v="783" actId="26606"/>
          <ac:cxnSpMkLst>
            <pc:docMk/>
            <pc:sldMk cId="2371943179" sldId="257"/>
            <ac:cxnSpMk id="20" creationId="{52D73AC3-7DF7-43FB-9D67-3CE387E94067}"/>
          </ac:cxnSpMkLst>
        </pc:cxnChg>
        <pc:cxnChg chg="add del">
          <ac:chgData name="Dimitrios Katsaounidis" userId="4e1c5538-fe18-4dbf-a49b-32d1f3fc949f" providerId="ADAL" clId="{7AB9B670-18C6-D641-928B-49EF6677E94A}" dt="2021-01-10T09:44:58.883" v="785" actId="26606"/>
          <ac:cxnSpMkLst>
            <pc:docMk/>
            <pc:sldMk cId="2371943179" sldId="257"/>
            <ac:cxnSpMk id="26" creationId="{F3D2EAFB-E46A-4A8C-9E83-AF5286317C15}"/>
          </ac:cxnSpMkLst>
        </pc:cxnChg>
        <pc:cxnChg chg="add del">
          <ac:chgData name="Dimitrios Katsaounidis" userId="4e1c5538-fe18-4dbf-a49b-32d1f3fc949f" providerId="ADAL" clId="{7AB9B670-18C6-D641-928B-49EF6677E94A}" dt="2021-01-10T09:44:58.883" v="785" actId="26606"/>
          <ac:cxnSpMkLst>
            <pc:docMk/>
            <pc:sldMk cId="2371943179" sldId="257"/>
            <ac:cxnSpMk id="29" creationId="{424E0E46-9D8A-46BA-8EF9-FC43A7EE7AE7}"/>
          </ac:cxnSpMkLst>
        </pc:cxnChg>
        <pc:cxnChg chg="add del">
          <ac:chgData name="Dimitrios Katsaounidis" userId="4e1c5538-fe18-4dbf-a49b-32d1f3fc949f" providerId="ADAL" clId="{7AB9B670-18C6-D641-928B-49EF6677E94A}" dt="2021-01-10T09:45:08.412" v="789" actId="26606"/>
          <ac:cxnSpMkLst>
            <pc:docMk/>
            <pc:sldMk cId="2371943179" sldId="257"/>
            <ac:cxnSpMk id="43" creationId="{05C73161-1E4E-4E6A-91B2-E885CF8FFBA6}"/>
          </ac:cxnSpMkLst>
        </pc:cxnChg>
      </pc:sldChg>
      <pc:sldChg chg="addSp delSp modSp new mod ord setBg setFolMasterObjs">
        <pc:chgData name="Dimitrios Katsaounidis" userId="4e1c5538-fe18-4dbf-a49b-32d1f3fc949f" providerId="ADAL" clId="{7AB9B670-18C6-D641-928B-49EF6677E94A}" dt="2021-01-10T12:23:27.591" v="2771" actId="122"/>
        <pc:sldMkLst>
          <pc:docMk/>
          <pc:sldMk cId="3870395823" sldId="258"/>
        </pc:sldMkLst>
        <pc:spChg chg="add del mod">
          <ac:chgData name="Dimitrios Katsaounidis" userId="4e1c5538-fe18-4dbf-a49b-32d1f3fc949f" providerId="ADAL" clId="{7AB9B670-18C6-D641-928B-49EF6677E94A}" dt="2021-01-10T12:23:27.591" v="2771" actId="122"/>
          <ac:spMkLst>
            <pc:docMk/>
            <pc:sldMk cId="3870395823" sldId="258"/>
            <ac:spMk id="2" creationId="{16FC094C-00B2-7841-9824-C26DE8ECA0B5}"/>
          </ac:spMkLst>
        </pc:spChg>
        <pc:spChg chg="del mod">
          <ac:chgData name="Dimitrios Katsaounidis" userId="4e1c5538-fe18-4dbf-a49b-32d1f3fc949f" providerId="ADAL" clId="{7AB9B670-18C6-D641-928B-49EF6677E94A}" dt="2021-01-10T08:23:35.077" v="604"/>
          <ac:spMkLst>
            <pc:docMk/>
            <pc:sldMk cId="3870395823" sldId="258"/>
            <ac:spMk id="3" creationId="{9CBBD19E-D97F-9F45-918A-47D92DCFB5D9}"/>
          </ac:spMkLst>
        </pc:spChg>
        <pc:spChg chg="add del mod">
          <ac:chgData name="Dimitrios Katsaounidis" userId="4e1c5538-fe18-4dbf-a49b-32d1f3fc949f" providerId="ADAL" clId="{7AB9B670-18C6-D641-928B-49EF6677E94A}" dt="2021-01-10T08:25:57.981" v="645" actId="931"/>
          <ac:spMkLst>
            <pc:docMk/>
            <pc:sldMk cId="3870395823" sldId="258"/>
            <ac:spMk id="6" creationId="{B649EA9F-43FF-954C-AA5E-72807200AE4A}"/>
          </ac:spMkLst>
        </pc:spChg>
        <pc:spChg chg="add del">
          <ac:chgData name="Dimitrios Katsaounidis" userId="4e1c5538-fe18-4dbf-a49b-32d1f3fc949f" providerId="ADAL" clId="{7AB9B670-18C6-D641-928B-49EF6677E94A}" dt="2021-01-10T08:23:49.805" v="606" actId="26606"/>
          <ac:spMkLst>
            <pc:docMk/>
            <pc:sldMk cId="3870395823" sldId="258"/>
            <ac:spMk id="9" creationId="{CDDE5CDF-1512-4CDA-B956-23D223F8DE44}"/>
          </ac:spMkLst>
        </pc:spChg>
        <pc:spChg chg="add del">
          <ac:chgData name="Dimitrios Katsaounidis" userId="4e1c5538-fe18-4dbf-a49b-32d1f3fc949f" providerId="ADAL" clId="{7AB9B670-18C6-D641-928B-49EF6677E94A}" dt="2021-01-10T08:26:17.575" v="649" actId="26606"/>
          <ac:spMkLst>
            <pc:docMk/>
            <pc:sldMk cId="3870395823" sldId="258"/>
            <ac:spMk id="10" creationId="{84C75E2B-CACA-478C-B26B-182AF87A18E3}"/>
          </ac:spMkLst>
        </pc:spChg>
        <pc:spChg chg="add del">
          <ac:chgData name="Dimitrios Katsaounidis" userId="4e1c5538-fe18-4dbf-a49b-32d1f3fc949f" providerId="ADAL" clId="{7AB9B670-18C6-D641-928B-49EF6677E94A}" dt="2021-01-10T08:23:49.805" v="606" actId="26606"/>
          <ac:spMkLst>
            <pc:docMk/>
            <pc:sldMk cId="3870395823" sldId="258"/>
            <ac:spMk id="15" creationId="{F1176DA6-4BBF-42A4-9C94-E6613CCD6B37}"/>
          </ac:spMkLst>
        </pc:spChg>
        <pc:spChg chg="add del">
          <ac:chgData name="Dimitrios Katsaounidis" userId="4e1c5538-fe18-4dbf-a49b-32d1f3fc949f" providerId="ADAL" clId="{7AB9B670-18C6-D641-928B-49EF6677E94A}" dt="2021-01-10T08:27:08.886" v="662" actId="26606"/>
          <ac:spMkLst>
            <pc:docMk/>
            <pc:sldMk cId="3870395823" sldId="258"/>
            <ac:spMk id="16" creationId="{0CABCAE3-64FC-4149-819F-2C1812824154}"/>
          </ac:spMkLst>
        </pc:spChg>
        <pc:spChg chg="add del">
          <ac:chgData name="Dimitrios Katsaounidis" userId="4e1c5538-fe18-4dbf-a49b-32d1f3fc949f" providerId="ADAL" clId="{7AB9B670-18C6-D641-928B-49EF6677E94A}" dt="2021-01-10T08:23:49.805" v="606" actId="26606"/>
          <ac:spMkLst>
            <pc:docMk/>
            <pc:sldMk cId="3870395823" sldId="258"/>
            <ac:spMk id="17" creationId="{99AAB0AE-172B-4FB4-80C2-86CD6B824220}"/>
          </ac:spMkLst>
        </pc:spChg>
        <pc:spChg chg="add del">
          <ac:chgData name="Dimitrios Katsaounidis" userId="4e1c5538-fe18-4dbf-a49b-32d1f3fc949f" providerId="ADAL" clId="{7AB9B670-18C6-D641-928B-49EF6677E94A}" dt="2021-01-10T08:27:08.886" v="662" actId="26606"/>
          <ac:spMkLst>
            <pc:docMk/>
            <pc:sldMk cId="3870395823" sldId="258"/>
            <ac:spMk id="21" creationId="{CE2313CB-AD5A-4ABF-8017-2F3888D07300}"/>
          </ac:spMkLst>
        </pc:spChg>
        <pc:spChg chg="add del">
          <ac:chgData name="Dimitrios Katsaounidis" userId="4e1c5538-fe18-4dbf-a49b-32d1f3fc949f" providerId="ADAL" clId="{7AB9B670-18C6-D641-928B-49EF6677E94A}" dt="2021-01-10T08:27:08.886" v="662" actId="26606"/>
          <ac:spMkLst>
            <pc:docMk/>
            <pc:sldMk cId="3870395823" sldId="258"/>
            <ac:spMk id="23" creationId="{FDE009D9-E9CB-4EBB-A0C6-C345F84959D4}"/>
          </ac:spMkLst>
        </pc:spChg>
        <pc:spChg chg="add del">
          <ac:chgData name="Dimitrios Katsaounidis" userId="4e1c5538-fe18-4dbf-a49b-32d1f3fc949f" providerId="ADAL" clId="{7AB9B670-18C6-D641-928B-49EF6677E94A}" dt="2021-01-10T10:36:04.658" v="1187" actId="26606"/>
          <ac:spMkLst>
            <pc:docMk/>
            <pc:sldMk cId="3870395823" sldId="258"/>
            <ac:spMk id="28" creationId="{50B488F5-9CE4-4346-B22F-600286ED4D8F}"/>
          </ac:spMkLst>
        </pc:spChg>
        <pc:spChg chg="add del">
          <ac:chgData name="Dimitrios Katsaounidis" userId="4e1c5538-fe18-4dbf-a49b-32d1f3fc949f" providerId="ADAL" clId="{7AB9B670-18C6-D641-928B-49EF6677E94A}" dt="2021-01-10T08:27:08.886" v="662" actId="26606"/>
          <ac:spMkLst>
            <pc:docMk/>
            <pc:sldMk cId="3870395823" sldId="258"/>
            <ac:spMk id="29" creationId="{EC547D0E-8A87-4725-8224-311D6A772966}"/>
          </ac:spMkLst>
        </pc:spChg>
        <pc:spChg chg="add del">
          <ac:chgData name="Dimitrios Katsaounidis" userId="4e1c5538-fe18-4dbf-a49b-32d1f3fc949f" providerId="ADAL" clId="{7AB9B670-18C6-D641-928B-49EF6677E94A}" dt="2021-01-10T10:36:04.658" v="1187" actId="26606"/>
          <ac:spMkLst>
            <pc:docMk/>
            <pc:sldMk cId="3870395823" sldId="258"/>
            <ac:spMk id="34" creationId="{40FBC19B-16E4-4171-B066-02F3206E0519}"/>
          </ac:spMkLst>
        </pc:spChg>
        <pc:spChg chg="add del">
          <ac:chgData name="Dimitrios Katsaounidis" userId="4e1c5538-fe18-4dbf-a49b-32d1f3fc949f" providerId="ADAL" clId="{7AB9B670-18C6-D641-928B-49EF6677E94A}" dt="2021-01-10T10:36:04.658" v="1187" actId="26606"/>
          <ac:spMkLst>
            <pc:docMk/>
            <pc:sldMk cId="3870395823" sldId="258"/>
            <ac:spMk id="36" creationId="{425CEFF7-F70A-4AA0-9A39-C52FB9B2C05E}"/>
          </ac:spMkLst>
        </pc:spChg>
        <pc:spChg chg="add del">
          <ac:chgData name="Dimitrios Katsaounidis" userId="4e1c5538-fe18-4dbf-a49b-32d1f3fc949f" providerId="ADAL" clId="{7AB9B670-18C6-D641-928B-49EF6677E94A}" dt="2021-01-10T10:36:04.658" v="1187" actId="26606"/>
          <ac:spMkLst>
            <pc:docMk/>
            <pc:sldMk cId="3870395823" sldId="258"/>
            <ac:spMk id="38" creationId="{77864180-5B0C-404B-8C08-BD2E48061772}"/>
          </ac:spMkLst>
        </pc:spChg>
        <pc:spChg chg="add del mod">
          <ac:chgData name="Dimitrios Katsaounidis" userId="4e1c5538-fe18-4dbf-a49b-32d1f3fc949f" providerId="ADAL" clId="{7AB9B670-18C6-D641-928B-49EF6677E94A}" dt="2021-01-10T10:40:37.310" v="1195" actId="478"/>
          <ac:spMkLst>
            <pc:docMk/>
            <pc:sldMk cId="3870395823" sldId="258"/>
            <ac:spMk id="42" creationId="{A80BB511-9DD5-40D1-98AE-CCAE404D5432}"/>
          </ac:spMkLst>
        </pc:spChg>
        <pc:grpChg chg="add del">
          <ac:chgData name="Dimitrios Katsaounidis" userId="4e1c5538-fe18-4dbf-a49b-32d1f3fc949f" providerId="ADAL" clId="{7AB9B670-18C6-D641-928B-49EF6677E94A}" dt="2021-01-10T08:27:08.886" v="662" actId="26606"/>
          <ac:grpSpMkLst>
            <pc:docMk/>
            <pc:sldMk cId="3870395823" sldId="258"/>
            <ac:grpSpMk id="25" creationId="{230FFF44-4B6D-47A3-8EF6-EC72DA2A7FFD}"/>
          </ac:grpSpMkLst>
        </pc:grpChg>
        <pc:grpChg chg="add del">
          <ac:chgData name="Dimitrios Katsaounidis" userId="4e1c5538-fe18-4dbf-a49b-32d1f3fc949f" providerId="ADAL" clId="{7AB9B670-18C6-D641-928B-49EF6677E94A}" dt="2021-01-10T10:36:04.658" v="1187" actId="26606"/>
          <ac:grpSpMkLst>
            <pc:docMk/>
            <pc:sldMk cId="3870395823" sldId="258"/>
            <ac:grpSpMk id="37" creationId="{D927A00E-444D-4284-A19F-775A6727AFCC}"/>
          </ac:grpSpMkLst>
        </pc:grpChg>
        <pc:graphicFrameChg chg="add del mod modGraphic">
          <ac:chgData name="Dimitrios Katsaounidis" userId="4e1c5538-fe18-4dbf-a49b-32d1f3fc949f" providerId="ADAL" clId="{7AB9B670-18C6-D641-928B-49EF6677E94A}" dt="2021-01-10T08:24:07.198" v="638" actId="478"/>
          <ac:graphicFrameMkLst>
            <pc:docMk/>
            <pc:sldMk cId="3870395823" sldId="258"/>
            <ac:graphicFrameMk id="4" creationId="{858B1DFD-5FC0-A448-869E-396A869D5190}"/>
          </ac:graphicFrameMkLst>
        </pc:graphicFrameChg>
        <pc:picChg chg="add mod">
          <ac:chgData name="Dimitrios Katsaounidis" userId="4e1c5538-fe18-4dbf-a49b-32d1f3fc949f" providerId="ADAL" clId="{7AB9B670-18C6-D641-928B-49EF6677E94A}" dt="2021-01-10T10:40:45.831" v="1199" actId="1076"/>
          <ac:picMkLst>
            <pc:docMk/>
            <pc:sldMk cId="3870395823" sldId="258"/>
            <ac:picMk id="8" creationId="{56E084F4-16E3-3343-896C-015E71CEC3FF}"/>
          </ac:picMkLst>
        </pc:picChg>
        <pc:picChg chg="add del">
          <ac:chgData name="Dimitrios Katsaounidis" userId="4e1c5538-fe18-4dbf-a49b-32d1f3fc949f" providerId="ADAL" clId="{7AB9B670-18C6-D641-928B-49EF6677E94A}" dt="2021-01-10T08:23:49.805" v="606" actId="26606"/>
          <ac:picMkLst>
            <pc:docMk/>
            <pc:sldMk cId="3870395823" sldId="258"/>
            <ac:picMk id="11" creationId="{B029D7D8-5A6B-4C76-94C8-15798C6C5ADB}"/>
          </ac:picMkLst>
        </pc:picChg>
        <pc:picChg chg="add del">
          <ac:chgData name="Dimitrios Katsaounidis" userId="4e1c5538-fe18-4dbf-a49b-32d1f3fc949f" providerId="ADAL" clId="{7AB9B670-18C6-D641-928B-49EF6677E94A}" dt="2021-01-10T08:26:17.575" v="649" actId="26606"/>
          <ac:picMkLst>
            <pc:docMk/>
            <pc:sldMk cId="3870395823" sldId="258"/>
            <ac:picMk id="12" creationId="{50FF2874-547C-4D14-9E18-28B19002FB8C}"/>
          </ac:picMkLst>
        </pc:picChg>
        <pc:picChg chg="add del">
          <ac:chgData name="Dimitrios Katsaounidis" userId="4e1c5538-fe18-4dbf-a49b-32d1f3fc949f" providerId="ADAL" clId="{7AB9B670-18C6-D641-928B-49EF6677E94A}" dt="2021-01-10T08:27:08.886" v="662" actId="26606"/>
          <ac:picMkLst>
            <pc:docMk/>
            <pc:sldMk cId="3870395823" sldId="258"/>
            <ac:picMk id="18" creationId="{012FDCFE-9AD2-4D8A-8CBF-B3AA37EBF6DD}"/>
          </ac:picMkLst>
        </pc:picChg>
        <pc:picChg chg="add del">
          <ac:chgData name="Dimitrios Katsaounidis" userId="4e1c5538-fe18-4dbf-a49b-32d1f3fc949f" providerId="ADAL" clId="{7AB9B670-18C6-D641-928B-49EF6677E94A}" dt="2021-01-10T10:36:04.658" v="1187" actId="26606"/>
          <ac:picMkLst>
            <pc:docMk/>
            <pc:sldMk cId="3870395823" sldId="258"/>
            <ac:picMk id="24" creationId="{CB1DE69F-569C-4A49-8E50-4093C135AECF}"/>
          </ac:picMkLst>
        </pc:picChg>
        <pc:picChg chg="add del">
          <ac:chgData name="Dimitrios Katsaounidis" userId="4e1c5538-fe18-4dbf-a49b-32d1f3fc949f" providerId="ADAL" clId="{7AB9B670-18C6-D641-928B-49EF6677E94A}" dt="2021-01-10T10:36:04.658" v="1187" actId="26606"/>
          <ac:picMkLst>
            <pc:docMk/>
            <pc:sldMk cId="3870395823" sldId="258"/>
            <ac:picMk id="32" creationId="{16176A8D-754E-4699-9AAC-A833466A201A}"/>
          </ac:picMkLst>
        </pc:picChg>
        <pc:picChg chg="add del">
          <ac:chgData name="Dimitrios Katsaounidis" userId="4e1c5538-fe18-4dbf-a49b-32d1f3fc949f" providerId="ADAL" clId="{7AB9B670-18C6-D641-928B-49EF6677E94A}" dt="2021-01-10T08:27:08.886" v="662" actId="26606"/>
          <ac:picMkLst>
            <pc:docMk/>
            <pc:sldMk cId="3870395823" sldId="258"/>
            <ac:picMk id="33" creationId="{3A580E99-2B1B-4372-A707-20312A9403A1}"/>
          </ac:picMkLst>
        </pc:picChg>
        <pc:picChg chg="add del">
          <ac:chgData name="Dimitrios Katsaounidis" userId="4e1c5538-fe18-4dbf-a49b-32d1f3fc949f" providerId="ADAL" clId="{7AB9B670-18C6-D641-928B-49EF6677E94A}" dt="2021-01-10T10:36:04.658" v="1187" actId="26606"/>
          <ac:picMkLst>
            <pc:docMk/>
            <pc:sldMk cId="3870395823" sldId="258"/>
            <ac:picMk id="39" creationId="{2FDF896B-C35F-4305-B7DC-0A64B8F2465A}"/>
          </ac:picMkLst>
        </pc:picChg>
        <pc:cxnChg chg="add del">
          <ac:chgData name="Dimitrios Katsaounidis" userId="4e1c5538-fe18-4dbf-a49b-32d1f3fc949f" providerId="ADAL" clId="{7AB9B670-18C6-D641-928B-49EF6677E94A}" dt="2021-01-10T08:23:49.805" v="606" actId="26606"/>
          <ac:cxnSpMkLst>
            <pc:docMk/>
            <pc:sldMk cId="3870395823" sldId="258"/>
            <ac:cxnSpMk id="13" creationId="{A5C9319C-E20D-4884-952F-60B6A58C3E34}"/>
          </ac:cxnSpMkLst>
        </pc:cxnChg>
        <pc:cxnChg chg="add del">
          <ac:chgData name="Dimitrios Katsaounidis" userId="4e1c5538-fe18-4dbf-a49b-32d1f3fc949f" providerId="ADAL" clId="{7AB9B670-18C6-D641-928B-49EF6677E94A}" dt="2021-01-10T08:26:17.575" v="649" actId="26606"/>
          <ac:cxnSpMkLst>
            <pc:docMk/>
            <pc:sldMk cId="3870395823" sldId="258"/>
            <ac:cxnSpMk id="14" creationId="{36CF827D-A163-47F7-BD87-34EB4FA7D696}"/>
          </ac:cxnSpMkLst>
        </pc:cxnChg>
        <pc:cxnChg chg="add del">
          <ac:chgData name="Dimitrios Katsaounidis" userId="4e1c5538-fe18-4dbf-a49b-32d1f3fc949f" providerId="ADAL" clId="{7AB9B670-18C6-D641-928B-49EF6677E94A}" dt="2021-01-10T08:26:17.575" v="649" actId="26606"/>
          <ac:cxnSpMkLst>
            <pc:docMk/>
            <pc:sldMk cId="3870395823" sldId="258"/>
            <ac:cxnSpMk id="19" creationId="{D299D9A9-1DA8-433D-A9BC-FB48D93D4217}"/>
          </ac:cxnSpMkLst>
        </pc:cxnChg>
        <pc:cxnChg chg="add del">
          <ac:chgData name="Dimitrios Katsaounidis" userId="4e1c5538-fe18-4dbf-a49b-32d1f3fc949f" providerId="ADAL" clId="{7AB9B670-18C6-D641-928B-49EF6677E94A}" dt="2021-01-10T08:27:08.886" v="662" actId="26606"/>
          <ac:cxnSpMkLst>
            <pc:docMk/>
            <pc:sldMk cId="3870395823" sldId="258"/>
            <ac:cxnSpMk id="20" creationId="{FBD463FC-4CA8-4FF4-85A3-AF9F4B98D210}"/>
          </ac:cxnSpMkLst>
        </pc:cxnChg>
        <pc:cxnChg chg="add del">
          <ac:chgData name="Dimitrios Katsaounidis" userId="4e1c5538-fe18-4dbf-a49b-32d1f3fc949f" providerId="ADAL" clId="{7AB9B670-18C6-D641-928B-49EF6677E94A}" dt="2021-01-10T08:27:08.886" v="662" actId="26606"/>
          <ac:cxnSpMkLst>
            <pc:docMk/>
            <pc:sldMk cId="3870395823" sldId="258"/>
            <ac:cxnSpMk id="22" creationId="{BECF35C3-8B44-4F4B-BD25-4C01823DB22A}"/>
          </ac:cxnSpMkLst>
        </pc:cxnChg>
        <pc:cxnChg chg="add del">
          <ac:chgData name="Dimitrios Katsaounidis" userId="4e1c5538-fe18-4dbf-a49b-32d1f3fc949f" providerId="ADAL" clId="{7AB9B670-18C6-D641-928B-49EF6677E94A}" dt="2021-01-10T10:36:04.658" v="1187" actId="26606"/>
          <ac:cxnSpMkLst>
            <pc:docMk/>
            <pc:sldMk cId="3870395823" sldId="258"/>
            <ac:cxnSpMk id="30" creationId="{5F76596F-57DF-4A0C-96D9-046DC3B30E9F}"/>
          </ac:cxnSpMkLst>
        </pc:cxnChg>
        <pc:cxnChg chg="add del">
          <ac:chgData name="Dimitrios Katsaounidis" userId="4e1c5538-fe18-4dbf-a49b-32d1f3fc949f" providerId="ADAL" clId="{7AB9B670-18C6-D641-928B-49EF6677E94A}" dt="2021-01-10T08:27:08.886" v="662" actId="26606"/>
          <ac:cxnSpMkLst>
            <pc:docMk/>
            <pc:sldMk cId="3870395823" sldId="258"/>
            <ac:cxnSpMk id="31" creationId="{3E5C3848-5A58-4B84-AFBB-E7D9B99EB1EA}"/>
          </ac:cxnSpMkLst>
        </pc:cxnChg>
        <pc:cxnChg chg="add del">
          <ac:chgData name="Dimitrios Katsaounidis" userId="4e1c5538-fe18-4dbf-a49b-32d1f3fc949f" providerId="ADAL" clId="{7AB9B670-18C6-D641-928B-49EF6677E94A}" dt="2021-01-10T08:27:08.886" v="662" actId="26606"/>
          <ac:cxnSpMkLst>
            <pc:docMk/>
            <pc:sldMk cId="3870395823" sldId="258"/>
            <ac:cxnSpMk id="35" creationId="{63B4A4AA-0179-4AB7-8EED-031600A724D6}"/>
          </ac:cxnSpMkLst>
        </pc:cxnChg>
        <pc:cxnChg chg="add del">
          <ac:chgData name="Dimitrios Katsaounidis" userId="4e1c5538-fe18-4dbf-a49b-32d1f3fc949f" providerId="ADAL" clId="{7AB9B670-18C6-D641-928B-49EF6677E94A}" dt="2021-01-10T10:36:04.658" v="1187" actId="26606"/>
          <ac:cxnSpMkLst>
            <pc:docMk/>
            <pc:sldMk cId="3870395823" sldId="258"/>
            <ac:cxnSpMk id="40" creationId="{74C258F1-2181-4E43-BDBA-322C5B7A1EA2}"/>
          </ac:cxnSpMkLst>
        </pc:cxnChg>
      </pc:sldChg>
      <pc:sldChg chg="addSp delSp modSp new mod setBg setFolMasterObjs">
        <pc:chgData name="Dimitrios Katsaounidis" userId="4e1c5538-fe18-4dbf-a49b-32d1f3fc949f" providerId="ADAL" clId="{7AB9B670-18C6-D641-928B-49EF6677E94A}" dt="2021-01-10T12:23:53.066" v="2773" actId="1076"/>
        <pc:sldMkLst>
          <pc:docMk/>
          <pc:sldMk cId="4110748844" sldId="259"/>
        </pc:sldMkLst>
        <pc:spChg chg="del mod">
          <ac:chgData name="Dimitrios Katsaounidis" userId="4e1c5538-fe18-4dbf-a49b-32d1f3fc949f" providerId="ADAL" clId="{7AB9B670-18C6-D641-928B-49EF6677E94A}" dt="2021-01-10T08:20:11.199" v="602" actId="478"/>
          <ac:spMkLst>
            <pc:docMk/>
            <pc:sldMk cId="4110748844" sldId="259"/>
            <ac:spMk id="2" creationId="{CF7A22B6-892F-6041-8958-F93B22A0335C}"/>
          </ac:spMkLst>
        </pc:spChg>
        <pc:spChg chg="del mod">
          <ac:chgData name="Dimitrios Katsaounidis" userId="4e1c5538-fe18-4dbf-a49b-32d1f3fc949f" providerId="ADAL" clId="{7AB9B670-18C6-D641-928B-49EF6677E94A}" dt="2021-01-10T08:30:35.282" v="728"/>
          <ac:spMkLst>
            <pc:docMk/>
            <pc:sldMk cId="4110748844" sldId="259"/>
            <ac:spMk id="3" creationId="{847B460D-8168-DE49-8CF9-D6B67013FA21}"/>
          </ac:spMkLst>
        </pc:spChg>
        <pc:spChg chg="add mod">
          <ac:chgData name="Dimitrios Katsaounidis" userId="4e1c5538-fe18-4dbf-a49b-32d1f3fc949f" providerId="ADAL" clId="{7AB9B670-18C6-D641-928B-49EF6677E94A}" dt="2021-01-10T12:23:33.111" v="2772" actId="122"/>
          <ac:spMkLst>
            <pc:docMk/>
            <pc:sldMk cId="4110748844" sldId="259"/>
            <ac:spMk id="5" creationId="{DD0C6410-C896-474C-B914-64538F1BAC53}"/>
          </ac:spMkLst>
        </pc:spChg>
        <pc:graphicFrameChg chg="add mod ord modGraphic">
          <ac:chgData name="Dimitrios Katsaounidis" userId="4e1c5538-fe18-4dbf-a49b-32d1f3fc949f" providerId="ADAL" clId="{7AB9B670-18C6-D641-928B-49EF6677E94A}" dt="2021-01-10T12:23:53.066" v="2773" actId="1076"/>
          <ac:graphicFrameMkLst>
            <pc:docMk/>
            <pc:sldMk cId="4110748844" sldId="259"/>
            <ac:graphicFrameMk id="6" creationId="{1228F077-B1DF-2649-A4DE-A67664F8986A}"/>
          </ac:graphicFrameMkLst>
        </pc:graphicFrameChg>
      </pc:sldChg>
      <pc:sldChg chg="addSp delSp modSp new mod">
        <pc:chgData name="Dimitrios Katsaounidis" userId="4e1c5538-fe18-4dbf-a49b-32d1f3fc949f" providerId="ADAL" clId="{7AB9B670-18C6-D641-928B-49EF6677E94A}" dt="2021-01-10T12:20:08.054" v="2769" actId="122"/>
        <pc:sldMkLst>
          <pc:docMk/>
          <pc:sldMk cId="1366168773" sldId="260"/>
        </pc:sldMkLst>
        <pc:spChg chg="mod">
          <ac:chgData name="Dimitrios Katsaounidis" userId="4e1c5538-fe18-4dbf-a49b-32d1f3fc949f" providerId="ADAL" clId="{7AB9B670-18C6-D641-928B-49EF6677E94A}" dt="2021-01-10T12:20:08.054" v="2769" actId="122"/>
          <ac:spMkLst>
            <pc:docMk/>
            <pc:sldMk cId="1366168773" sldId="260"/>
            <ac:spMk id="2" creationId="{F7D72927-14FC-6243-9C7C-EA37CA73C3F5}"/>
          </ac:spMkLst>
        </pc:spChg>
        <pc:spChg chg="del mod">
          <ac:chgData name="Dimitrios Katsaounidis" userId="4e1c5538-fe18-4dbf-a49b-32d1f3fc949f" providerId="ADAL" clId="{7AB9B670-18C6-D641-928B-49EF6677E94A}" dt="2021-01-10T10:21:59.502" v="1130" actId="478"/>
          <ac:spMkLst>
            <pc:docMk/>
            <pc:sldMk cId="1366168773" sldId="260"/>
            <ac:spMk id="3" creationId="{B6164852-F84B-8E46-A3E9-0CE80D003E38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40" creationId="{769B874A-1986-7441-B966-E2074E352B75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41" creationId="{784E3E29-6F7A-E548-AC99-66F157D2E39E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42" creationId="{4562F103-2DC2-1346-8FC1-D0B142810475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43" creationId="{CFFCDA23-A92D-E94B-839F-1550C4FDA0FB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44" creationId="{3711C8DA-124C-1B42-A63A-AFC422A1297B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45" creationId="{8722E9FF-D300-EE4B-8E20-5D9491F5D503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46" creationId="{8C0D941A-832D-B14C-BD6B-9F11DC3958BB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49" creationId="{959D070C-F6E6-1D4C-94CE-4EA3007D5ED5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59" creationId="{9A2AB24D-CBD1-C04D-92BE-2EA7F1083A31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60" creationId="{041A3B87-E324-F54C-9249-548985548C82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61" creationId="{607DF475-B160-A04E-9B08-72A015173E23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62" creationId="{F31F610B-3B76-4B44-A90D-6417B5A769D3}"/>
          </ac:spMkLst>
        </pc:spChg>
        <pc:spChg chg="add mod">
          <ac:chgData name="Dimitrios Katsaounidis" userId="4e1c5538-fe18-4dbf-a49b-32d1f3fc949f" providerId="ADAL" clId="{7AB9B670-18C6-D641-928B-49EF6677E94A}" dt="2021-01-10T10:21:35.011" v="1128" actId="1076"/>
          <ac:spMkLst>
            <pc:docMk/>
            <pc:sldMk cId="1366168773" sldId="260"/>
            <ac:spMk id="78" creationId="{F03E06AE-8C4E-0A47-9003-4CF435C1C9AC}"/>
          </ac:spMkLst>
        </pc:sp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4" creationId="{BBFF4559-F21B-8F48-B000-1BCF42DB1DF1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5" creationId="{43056BF1-186D-4847-8AF6-DD71C61DADC3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6" creationId="{919C1764-C2AC-0940-86BC-3DDE42E83230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7" creationId="{81D2A9CD-B0F8-834B-B28F-D831809A1070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8" creationId="{EB8E2A16-D75B-E849-AADE-9D0DBA4D072B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9" creationId="{D7BA3EFC-9FA0-E347-A9FA-6DC47C767798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10" creationId="{A80BA045-26E7-554D-B7D0-9904B50F5A5F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11" creationId="{125C6682-7F7F-6940-8243-03D54C4479D1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12" creationId="{68050650-EC54-F849-A4C7-A41B30D3A259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13" creationId="{EDE59111-0D9C-2A47-9EB9-B0AD720B241A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14" creationId="{F7C78F8A-B750-BB44-9BC6-E78273526C8A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15" creationId="{ED2A93E5-A228-3449-A38F-34747D293193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16" creationId="{E75D436D-C121-954E-9ABB-76BD2B9E8118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17" creationId="{F0FC003F-359B-FB49-BACB-4B9248A1308D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18" creationId="{A69FBADD-9F79-0842-AE88-AF6D2220FEB3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19" creationId="{EDB410AF-C8ED-844A-AA3D-3601B196FA1E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20" creationId="{2CD2B66C-1DFA-404C-BA5B-C5B641B0F5B4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21" creationId="{2AC104F5-1618-554E-96F0-541B8764E350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22" creationId="{7DD50EE1-51FB-EC4C-B34E-85CF50228F3F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23" creationId="{54307EA7-661E-AF4B-9E4E-21A70F64BC50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24" creationId="{5FDA03EE-815A-024E-8843-9A309C62544F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25" creationId="{A786F337-1B01-0D42-A436-BE89235EA698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26" creationId="{C5984F83-64AE-1E43-9A92-6B05E2900C7E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27" creationId="{6882C919-08B5-EE49-BB85-F5A2986104B2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28" creationId="{E4F21F13-EE70-2942-8998-9B0226D3D18A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29" creationId="{9818A6C9-5C55-F04D-810A-8DE2527AD51F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30" creationId="{91866E06-F9E2-564F-BF33-306E529179FB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31" creationId="{607CDF2A-A84C-EE42-BA0D-C328A7688535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32" creationId="{B2AF9588-5F4A-0940-B4EE-DA47BAEE2F68}"/>
          </ac:cxnSpMkLst>
        </pc:cxnChg>
        <pc:cxnChg chg="add mod">
          <ac:chgData name="Dimitrios Katsaounidis" userId="4e1c5538-fe18-4dbf-a49b-32d1f3fc949f" providerId="ADAL" clId="{7AB9B670-18C6-D641-928B-49EF6677E94A}" dt="2021-01-10T10:22:06.743" v="1131" actId="1076"/>
          <ac:cxnSpMkLst>
            <pc:docMk/>
            <pc:sldMk cId="1366168773" sldId="260"/>
            <ac:cxnSpMk id="33" creationId="{E8C92456-F13B-FF46-B57B-AACE0B8DE316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34" creationId="{0E1E1AD7-BEA0-3E4D-A112-E7D4A7F5CAD2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35" creationId="{3B0F72D4-5D67-3543-954D-EE8E8BE6D2C8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36" creationId="{D9A51440-C3A3-624F-ABB5-C54787721C32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37" creationId="{2A9C789C-ACF0-5147-8BF8-1BC1D0D0EC3E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38" creationId="{37BFB0BD-EFF4-DF4C-A58E-42965368F78A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39" creationId="{BD69CD12-4023-C841-8F57-B468DB82B2F1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47" creationId="{3ACB025C-16B6-D04F-BFE5-E8F97369B051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48" creationId="{D86711E4-3463-1B4A-92B9-A498873A3644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50" creationId="{F312C602-C148-3542-A439-B8E934515C73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51" creationId="{1A617560-3D65-DE44-81ED-F9CE763807F7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52" creationId="{79CE9BA2-9D76-EA41-9829-12932C9EB1B2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53" creationId="{BE5E5CFD-2001-6F43-AE75-44E3CC4A7328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54" creationId="{B63B6705-0A0C-264E-8375-1F0793111881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55" creationId="{065ADD4A-F5B0-3C40-955E-F8E1B7B5BAE5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56" creationId="{599E4229-5F58-9D4C-A565-B2F7BA3F92E8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57" creationId="{5A5EBEB8-96FB-7143-88C8-1644F1B94015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58" creationId="{E72A93FE-3C27-E041-AB31-6E67A929DBE5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63" creationId="{594F155A-D3DA-854F-B6A8-470A34BEA8E5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64" creationId="{CF6A094C-7F09-3345-887F-6E3805247477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65" creationId="{F4F4CC49-EF0D-AF4C-9C1C-99C05C94ABF6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66" creationId="{21082310-D6A3-CD40-9BBD-544BBA426231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67" creationId="{703D9561-D586-D54C-9199-A39671114E7B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68" creationId="{1437AEBB-D68F-1244-987B-0BB8FFD2FAC3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69" creationId="{FA14B46B-6698-384B-82FD-FA6B3269E539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70" creationId="{001342C0-07AB-9D4D-8D74-193C1C0971C4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71" creationId="{35DEF11F-E587-8B45-B342-9637963C9212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72" creationId="{E3E0F8E3-ACB1-D144-9EF1-B13A8A967C5C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73" creationId="{AB0B5807-BA8D-0447-B3B2-50A34F8924AE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74" creationId="{78760098-4F22-EA4A-ADD6-DC6FEDFE2BF2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75" creationId="{7A05DD68-A5F1-1140-A700-2D99F0D97522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76" creationId="{1BC72D9A-FEB2-F441-BFFB-ACBB512ABBF7}"/>
          </ac:cxnSpMkLst>
        </pc:cxnChg>
        <pc:cxnChg chg="add mod">
          <ac:chgData name="Dimitrios Katsaounidis" userId="4e1c5538-fe18-4dbf-a49b-32d1f3fc949f" providerId="ADAL" clId="{7AB9B670-18C6-D641-928B-49EF6677E94A}" dt="2021-01-10T10:22:24.966" v="1134" actId="1076"/>
          <ac:cxnSpMkLst>
            <pc:docMk/>
            <pc:sldMk cId="1366168773" sldId="260"/>
            <ac:cxnSpMk id="77" creationId="{B0192DF3-8022-1244-A4E6-8091B9ECF796}"/>
          </ac:cxnSpMkLst>
        </pc:cxnChg>
        <pc:cxnChg chg="add mod">
          <ac:chgData name="Dimitrios Katsaounidis" userId="4e1c5538-fe18-4dbf-a49b-32d1f3fc949f" providerId="ADAL" clId="{7AB9B670-18C6-D641-928B-49EF6677E94A}" dt="2021-01-10T10:21:35.011" v="1128" actId="1076"/>
          <ac:cxnSpMkLst>
            <pc:docMk/>
            <pc:sldMk cId="1366168773" sldId="260"/>
            <ac:cxnSpMk id="79" creationId="{2207E193-4561-C540-99D1-6F7566FCBCDC}"/>
          </ac:cxnSpMkLst>
        </pc:cxnChg>
      </pc:sldChg>
      <pc:sldChg chg="addSp delSp modSp new mod ord setBg setFolMasterObjs delDesignElem">
        <pc:chgData name="Dimitrios Katsaounidis" userId="4e1c5538-fe18-4dbf-a49b-32d1f3fc949f" providerId="ADAL" clId="{7AB9B670-18C6-D641-928B-49EF6677E94A}" dt="2021-01-10T11:03:18.403" v="1624" actId="20577"/>
        <pc:sldMkLst>
          <pc:docMk/>
          <pc:sldMk cId="2759053108" sldId="261"/>
        </pc:sldMkLst>
        <pc:spChg chg="mod">
          <ac:chgData name="Dimitrios Katsaounidis" userId="4e1c5538-fe18-4dbf-a49b-32d1f3fc949f" providerId="ADAL" clId="{7AB9B670-18C6-D641-928B-49EF6677E94A}" dt="2021-01-10T10:56:36.407" v="1356" actId="14100"/>
          <ac:spMkLst>
            <pc:docMk/>
            <pc:sldMk cId="2759053108" sldId="261"/>
            <ac:spMk id="2" creationId="{B6B8501A-CCCB-E448-9C5B-8C3CD0DC4133}"/>
          </ac:spMkLst>
        </pc:spChg>
        <pc:spChg chg="add del mod">
          <ac:chgData name="Dimitrios Katsaounidis" userId="4e1c5538-fe18-4dbf-a49b-32d1f3fc949f" providerId="ADAL" clId="{7AB9B670-18C6-D641-928B-49EF6677E94A}" dt="2021-01-10T11:03:18.403" v="1624" actId="20577"/>
          <ac:spMkLst>
            <pc:docMk/>
            <pc:sldMk cId="2759053108" sldId="261"/>
            <ac:spMk id="3" creationId="{E90EB844-74B7-8E44-9841-4449C462200A}"/>
          </ac:spMkLst>
        </pc:spChg>
        <pc:spChg chg="add del">
          <ac:chgData name="Dimitrios Katsaounidis" userId="4e1c5538-fe18-4dbf-a49b-32d1f3fc949f" providerId="ADAL" clId="{7AB9B670-18C6-D641-928B-49EF6677E94A}" dt="2021-01-10T10:55:25.410" v="1250"/>
          <ac:spMkLst>
            <pc:docMk/>
            <pc:sldMk cId="2759053108" sldId="261"/>
            <ac:spMk id="5" creationId="{FD6EDB49-211E-499D-9A08-6C5FF3D060F7}"/>
          </ac:spMkLst>
        </pc:spChg>
        <pc:spChg chg="add del">
          <ac:chgData name="Dimitrios Katsaounidis" userId="4e1c5538-fe18-4dbf-a49b-32d1f3fc949f" providerId="ADAL" clId="{7AB9B670-18C6-D641-928B-49EF6677E94A}" dt="2021-01-10T10:55:25.410" v="1250"/>
          <ac:spMkLst>
            <pc:docMk/>
            <pc:sldMk cId="2759053108" sldId="261"/>
            <ac:spMk id="6" creationId="{38F9F37E-D3CF-4F3D-96C2-25307819DF2D}"/>
          </ac:spMkLst>
        </pc:spChg>
        <pc:spChg chg="add del">
          <ac:chgData name="Dimitrios Katsaounidis" userId="4e1c5538-fe18-4dbf-a49b-32d1f3fc949f" providerId="ADAL" clId="{7AB9B670-18C6-D641-928B-49EF6677E94A}" dt="2021-01-10T10:55:25.410" v="1250"/>
          <ac:spMkLst>
            <pc:docMk/>
            <pc:sldMk cId="2759053108" sldId="261"/>
            <ac:spMk id="7" creationId="{C5FFF17D-767C-40E7-8C89-962F1F54BCD0}"/>
          </ac:spMkLst>
        </pc:spChg>
        <pc:spChg chg="add del">
          <ac:chgData name="Dimitrios Katsaounidis" userId="4e1c5538-fe18-4dbf-a49b-32d1f3fc949f" providerId="ADAL" clId="{7AB9B670-18C6-D641-928B-49EF6677E94A}" dt="2021-01-10T10:55:25.410" v="1250"/>
          <ac:spMkLst>
            <pc:docMk/>
            <pc:sldMk cId="2759053108" sldId="261"/>
            <ac:spMk id="9" creationId="{E69F39E1-619D-4D9E-8823-8BD8CC3206B6}"/>
          </ac:spMkLst>
        </pc:spChg>
        <pc:spChg chg="add del">
          <ac:chgData name="Dimitrios Katsaounidis" userId="4e1c5538-fe18-4dbf-a49b-32d1f3fc949f" providerId="ADAL" clId="{7AB9B670-18C6-D641-928B-49EF6677E94A}" dt="2021-01-10T10:44:59.763" v="1246" actId="26606"/>
          <ac:spMkLst>
            <pc:docMk/>
            <pc:sldMk cId="2759053108" sldId="261"/>
            <ac:spMk id="10" creationId="{F23306E6-5D0B-439F-BB88-7F1CEA89BD63}"/>
          </ac:spMkLst>
        </pc:spChg>
        <pc:spChg chg="add del">
          <ac:chgData name="Dimitrios Katsaounidis" userId="4e1c5538-fe18-4dbf-a49b-32d1f3fc949f" providerId="ADAL" clId="{7AB9B670-18C6-D641-928B-49EF6677E94A}" dt="2021-01-10T10:55:25.410" v="1250"/>
          <ac:spMkLst>
            <pc:docMk/>
            <pc:sldMk cId="2759053108" sldId="261"/>
            <ac:spMk id="11" creationId="{C8C53F47-DF50-454F-A5A6-6B969748D972}"/>
          </ac:spMkLst>
        </pc:spChg>
        <pc:spChg chg="add del">
          <ac:chgData name="Dimitrios Katsaounidis" userId="4e1c5538-fe18-4dbf-a49b-32d1f3fc949f" providerId="ADAL" clId="{7AB9B670-18C6-D641-928B-49EF6677E94A}" dt="2021-01-10T10:44:59.763" v="1246" actId="26606"/>
          <ac:spMkLst>
            <pc:docMk/>
            <pc:sldMk cId="2759053108" sldId="261"/>
            <ac:spMk id="16" creationId="{1C69834E-5EEE-4D61-833E-04928896454C}"/>
          </ac:spMkLst>
        </pc:spChg>
        <pc:spChg chg="add del">
          <ac:chgData name="Dimitrios Katsaounidis" userId="4e1c5538-fe18-4dbf-a49b-32d1f3fc949f" providerId="ADAL" clId="{7AB9B670-18C6-D641-928B-49EF6677E94A}" dt="2021-01-10T10:44:59.763" v="1246" actId="26606"/>
          <ac:spMkLst>
            <pc:docMk/>
            <pc:sldMk cId="2759053108" sldId="261"/>
            <ac:spMk id="18" creationId="{58E5D9BA-46E7-4BFA-9C74-75495BF6F54D}"/>
          </ac:spMkLst>
        </pc:spChg>
        <pc:spChg chg="add del">
          <ac:chgData name="Dimitrios Katsaounidis" userId="4e1c5538-fe18-4dbf-a49b-32d1f3fc949f" providerId="ADAL" clId="{7AB9B670-18C6-D641-928B-49EF6677E94A}" dt="2021-01-10T10:44:59.763" v="1246" actId="26606"/>
          <ac:spMkLst>
            <pc:docMk/>
            <pc:sldMk cId="2759053108" sldId="261"/>
            <ac:spMk id="20" creationId="{5B033D76-5800-44B6-AFE9-EE2106935115}"/>
          </ac:spMkLst>
        </pc:spChg>
        <pc:spChg chg="add del">
          <ac:chgData name="Dimitrios Katsaounidis" userId="4e1c5538-fe18-4dbf-a49b-32d1f3fc949f" providerId="ADAL" clId="{7AB9B670-18C6-D641-928B-49EF6677E94A}" dt="2021-01-10T10:44:59.763" v="1246" actId="26606"/>
          <ac:spMkLst>
            <pc:docMk/>
            <pc:sldMk cId="2759053108" sldId="261"/>
            <ac:spMk id="22" creationId="{522D6F85-FFBA-4F81-AEE5-AAA17CB7AA98}"/>
          </ac:spMkLst>
        </pc:spChg>
        <pc:spChg chg="add del">
          <ac:chgData name="Dimitrios Katsaounidis" userId="4e1c5538-fe18-4dbf-a49b-32d1f3fc949f" providerId="ADAL" clId="{7AB9B670-18C6-D641-928B-49EF6677E94A}" dt="2021-01-10T10:44:59.763" v="1246" actId="26606"/>
          <ac:spMkLst>
            <pc:docMk/>
            <pc:sldMk cId="2759053108" sldId="261"/>
            <ac:spMk id="24" creationId="{13B31514-E6DF-4357-9EEA-EFB7983080DA}"/>
          </ac:spMkLst>
        </pc:spChg>
        <pc:picChg chg="add del">
          <ac:chgData name="Dimitrios Katsaounidis" userId="4e1c5538-fe18-4dbf-a49b-32d1f3fc949f" providerId="ADAL" clId="{7AB9B670-18C6-D641-928B-49EF6677E94A}" dt="2021-01-10T10:44:59.763" v="1246" actId="26606"/>
          <ac:picMkLst>
            <pc:docMk/>
            <pc:sldMk cId="2759053108" sldId="261"/>
            <ac:picMk id="8" creationId="{F28373B5-F4E4-4102-9D27-E17631B4C7A8}"/>
          </ac:picMkLst>
        </pc:picChg>
        <pc:picChg chg="add del">
          <ac:chgData name="Dimitrios Katsaounidis" userId="4e1c5538-fe18-4dbf-a49b-32d1f3fc949f" providerId="ADAL" clId="{7AB9B670-18C6-D641-928B-49EF6677E94A}" dt="2021-01-10T10:55:25.410" v="1250"/>
          <ac:picMkLst>
            <pc:docMk/>
            <pc:sldMk cId="2759053108" sldId="261"/>
            <ac:picMk id="13" creationId="{9FAED84B-D529-414B-9401-47C9BEC2F5FC}"/>
          </ac:picMkLst>
        </pc:picChg>
        <pc:picChg chg="add del">
          <ac:chgData name="Dimitrios Katsaounidis" userId="4e1c5538-fe18-4dbf-a49b-32d1f3fc949f" providerId="ADAL" clId="{7AB9B670-18C6-D641-928B-49EF6677E94A}" dt="2021-01-10T10:44:59.763" v="1246" actId="26606"/>
          <ac:picMkLst>
            <pc:docMk/>
            <pc:sldMk cId="2759053108" sldId="261"/>
            <ac:picMk id="14" creationId="{06E4F4B6-B981-4284-BB88-5B702BA3D7FC}"/>
          </ac:picMkLst>
        </pc:picChg>
        <pc:picChg chg="add del">
          <ac:chgData name="Dimitrios Katsaounidis" userId="4e1c5538-fe18-4dbf-a49b-32d1f3fc949f" providerId="ADAL" clId="{7AB9B670-18C6-D641-928B-49EF6677E94A}" dt="2021-01-10T10:44:59.763" v="1246" actId="26606"/>
          <ac:picMkLst>
            <pc:docMk/>
            <pc:sldMk cId="2759053108" sldId="261"/>
            <ac:picMk id="28" creationId="{1EDE8358-DCAB-4435-B043-58877C674356}"/>
          </ac:picMkLst>
        </pc:picChg>
        <pc:cxnChg chg="add del">
          <ac:chgData name="Dimitrios Katsaounidis" userId="4e1c5538-fe18-4dbf-a49b-32d1f3fc949f" providerId="ADAL" clId="{7AB9B670-18C6-D641-928B-49EF6677E94A}" dt="2021-01-10T10:44:59.763" v="1246" actId="26606"/>
          <ac:cxnSpMkLst>
            <pc:docMk/>
            <pc:sldMk cId="2759053108" sldId="261"/>
            <ac:cxnSpMk id="12" creationId="{23D9016E-713D-40ED-A242-4F407E905380}"/>
          </ac:cxnSpMkLst>
        </pc:cxnChg>
        <pc:cxnChg chg="add del">
          <ac:chgData name="Dimitrios Katsaounidis" userId="4e1c5538-fe18-4dbf-a49b-32d1f3fc949f" providerId="ADAL" clId="{7AB9B670-18C6-D641-928B-49EF6677E94A}" dt="2021-01-10T10:44:59.763" v="1246" actId="26606"/>
          <ac:cxnSpMkLst>
            <pc:docMk/>
            <pc:sldMk cId="2759053108" sldId="261"/>
            <ac:cxnSpMk id="26" creationId="{412BDC66-00FA-4A3F-9BC7-BE05FF7705F8}"/>
          </ac:cxnSpMkLst>
        </pc:cxnChg>
      </pc:sldChg>
      <pc:sldChg chg="addSp delSp modSp new mod ord">
        <pc:chgData name="Dimitrios Katsaounidis" userId="4e1c5538-fe18-4dbf-a49b-32d1f3fc949f" providerId="ADAL" clId="{7AB9B670-18C6-D641-928B-49EF6677E94A}" dt="2021-01-10T12:08:28.463" v="2685" actId="20577"/>
        <pc:sldMkLst>
          <pc:docMk/>
          <pc:sldMk cId="1583461171" sldId="262"/>
        </pc:sldMkLst>
        <pc:spChg chg="mod">
          <ac:chgData name="Dimitrios Katsaounidis" userId="4e1c5538-fe18-4dbf-a49b-32d1f3fc949f" providerId="ADAL" clId="{7AB9B670-18C6-D641-928B-49EF6677E94A}" dt="2021-01-10T11:42:41.035" v="2020" actId="255"/>
          <ac:spMkLst>
            <pc:docMk/>
            <pc:sldMk cId="1583461171" sldId="262"/>
            <ac:spMk id="2" creationId="{20F5B6BE-3C9E-6D4E-86B1-0C3C6DB4E6B4}"/>
          </ac:spMkLst>
        </pc:spChg>
        <pc:spChg chg="mod">
          <ac:chgData name="Dimitrios Katsaounidis" userId="4e1c5538-fe18-4dbf-a49b-32d1f3fc949f" providerId="ADAL" clId="{7AB9B670-18C6-D641-928B-49EF6677E94A}" dt="2021-01-10T12:08:28.463" v="2685" actId="20577"/>
          <ac:spMkLst>
            <pc:docMk/>
            <pc:sldMk cId="1583461171" sldId="262"/>
            <ac:spMk id="3" creationId="{CEAC914B-1E52-F14C-8E72-6D66A4955523}"/>
          </ac:spMkLst>
        </pc:spChg>
        <pc:cxnChg chg="add mod">
          <ac:chgData name="Dimitrios Katsaounidis" userId="4e1c5538-fe18-4dbf-a49b-32d1f3fc949f" providerId="ADAL" clId="{7AB9B670-18C6-D641-928B-49EF6677E94A}" dt="2021-01-10T12:04:44.232" v="2417" actId="1076"/>
          <ac:cxnSpMkLst>
            <pc:docMk/>
            <pc:sldMk cId="1583461171" sldId="262"/>
            <ac:cxnSpMk id="5" creationId="{FBC447B5-A125-E640-B20C-B4CF9E05D95C}"/>
          </ac:cxnSpMkLst>
        </pc:cxnChg>
        <pc:cxnChg chg="add mod">
          <ac:chgData name="Dimitrios Katsaounidis" userId="4e1c5538-fe18-4dbf-a49b-32d1f3fc949f" providerId="ADAL" clId="{7AB9B670-18C6-D641-928B-49EF6677E94A}" dt="2021-01-10T12:05:55.236" v="2522" actId="1076"/>
          <ac:cxnSpMkLst>
            <pc:docMk/>
            <pc:sldMk cId="1583461171" sldId="262"/>
            <ac:cxnSpMk id="7" creationId="{963855F5-C424-EF41-992D-D7169225C977}"/>
          </ac:cxnSpMkLst>
        </pc:cxnChg>
        <pc:cxnChg chg="add del mod">
          <ac:chgData name="Dimitrios Katsaounidis" userId="4e1c5538-fe18-4dbf-a49b-32d1f3fc949f" providerId="ADAL" clId="{7AB9B670-18C6-D641-928B-49EF6677E94A}" dt="2021-01-10T12:06:58.689" v="2589" actId="478"/>
          <ac:cxnSpMkLst>
            <pc:docMk/>
            <pc:sldMk cId="1583461171" sldId="262"/>
            <ac:cxnSpMk id="9" creationId="{4D810DE5-A8A2-8848-954F-B4F2040E62CA}"/>
          </ac:cxnSpMkLst>
        </pc:cxnChg>
        <pc:cxnChg chg="add mod">
          <ac:chgData name="Dimitrios Katsaounidis" userId="4e1c5538-fe18-4dbf-a49b-32d1f3fc949f" providerId="ADAL" clId="{7AB9B670-18C6-D641-928B-49EF6677E94A}" dt="2021-01-10T12:05:17.590" v="2468" actId="1076"/>
          <ac:cxnSpMkLst>
            <pc:docMk/>
            <pc:sldMk cId="1583461171" sldId="262"/>
            <ac:cxnSpMk id="10" creationId="{3FC75312-0D3E-C241-94C2-D815E5C91817}"/>
          </ac:cxnSpMkLst>
        </pc:cxnChg>
        <pc:cxnChg chg="add mod">
          <ac:chgData name="Dimitrios Katsaounidis" userId="4e1c5538-fe18-4dbf-a49b-32d1f3fc949f" providerId="ADAL" clId="{7AB9B670-18C6-D641-928B-49EF6677E94A}" dt="2021-01-10T12:07:05.596" v="2591" actId="1076"/>
          <ac:cxnSpMkLst>
            <pc:docMk/>
            <pc:sldMk cId="1583461171" sldId="262"/>
            <ac:cxnSpMk id="11" creationId="{42F31059-9720-E245-BBBB-DE77885D79CD}"/>
          </ac:cxnSpMkLst>
        </pc:cxnChg>
        <pc:cxnChg chg="add mod">
          <ac:chgData name="Dimitrios Katsaounidis" userId="4e1c5538-fe18-4dbf-a49b-32d1f3fc949f" providerId="ADAL" clId="{7AB9B670-18C6-D641-928B-49EF6677E94A}" dt="2021-01-10T12:08:05.094" v="2616" actId="1076"/>
          <ac:cxnSpMkLst>
            <pc:docMk/>
            <pc:sldMk cId="1583461171" sldId="262"/>
            <ac:cxnSpMk id="12" creationId="{6F2CBC1B-7F6C-9842-BDEA-7D317CA4EA39}"/>
          </ac:cxnSpMkLst>
        </pc:cxnChg>
      </pc:sldChg>
      <pc:sldChg chg="addSp delSp modSp new mod">
        <pc:chgData name="Dimitrios Katsaounidis" userId="4e1c5538-fe18-4dbf-a49b-32d1f3fc949f" providerId="ADAL" clId="{7AB9B670-18C6-D641-928B-49EF6677E94A}" dt="2021-01-10T11:54:07.463" v="2210" actId="20577"/>
        <pc:sldMkLst>
          <pc:docMk/>
          <pc:sldMk cId="3810566273" sldId="263"/>
        </pc:sldMkLst>
        <pc:spChg chg="mod">
          <ac:chgData name="Dimitrios Katsaounidis" userId="4e1c5538-fe18-4dbf-a49b-32d1f3fc949f" providerId="ADAL" clId="{7AB9B670-18C6-D641-928B-49EF6677E94A}" dt="2021-01-10T11:07:12.601" v="1711" actId="120"/>
          <ac:spMkLst>
            <pc:docMk/>
            <pc:sldMk cId="3810566273" sldId="263"/>
            <ac:spMk id="2" creationId="{E2F87A5E-E1FD-8641-9703-FDA37D260F90}"/>
          </ac:spMkLst>
        </pc:spChg>
        <pc:spChg chg="mod">
          <ac:chgData name="Dimitrios Katsaounidis" userId="4e1c5538-fe18-4dbf-a49b-32d1f3fc949f" providerId="ADAL" clId="{7AB9B670-18C6-D641-928B-49EF6677E94A}" dt="2021-01-10T11:54:07.463" v="2210" actId="20577"/>
          <ac:spMkLst>
            <pc:docMk/>
            <pc:sldMk cId="3810566273" sldId="263"/>
            <ac:spMk id="3" creationId="{666F01AF-EA07-9B41-B482-AEC61A784FA4}"/>
          </ac:spMkLst>
        </pc:spChg>
        <pc:picChg chg="add mod">
          <ac:chgData name="Dimitrios Katsaounidis" userId="4e1c5538-fe18-4dbf-a49b-32d1f3fc949f" providerId="ADAL" clId="{7AB9B670-18C6-D641-928B-49EF6677E94A}" dt="2021-01-10T11:21:08.665" v="1925" actId="1076"/>
          <ac:picMkLst>
            <pc:docMk/>
            <pc:sldMk cId="3810566273" sldId="263"/>
            <ac:picMk id="14" creationId="{E74767F6-E62B-6948-8B47-7FD7719D13C3}"/>
          </ac:picMkLst>
        </pc:picChg>
        <pc:cxnChg chg="add mod">
          <ac:chgData name="Dimitrios Katsaounidis" userId="4e1c5538-fe18-4dbf-a49b-32d1f3fc949f" providerId="ADAL" clId="{7AB9B670-18C6-D641-928B-49EF6677E94A}" dt="2021-01-10T11:14:25.016" v="1750" actId="1076"/>
          <ac:cxnSpMkLst>
            <pc:docMk/>
            <pc:sldMk cId="3810566273" sldId="263"/>
            <ac:cxnSpMk id="5" creationId="{D4A598E1-B291-5C42-B0A7-B2EBE3E1DEA5}"/>
          </ac:cxnSpMkLst>
        </pc:cxnChg>
        <pc:cxnChg chg="add del mod">
          <ac:chgData name="Dimitrios Katsaounidis" userId="4e1c5538-fe18-4dbf-a49b-32d1f3fc949f" providerId="ADAL" clId="{7AB9B670-18C6-D641-928B-49EF6677E94A}" dt="2021-01-10T11:14:03.425" v="1746" actId="478"/>
          <ac:cxnSpMkLst>
            <pc:docMk/>
            <pc:sldMk cId="3810566273" sldId="263"/>
            <ac:cxnSpMk id="6" creationId="{0A49FDB3-58EC-EE40-A1EA-38EB69105C73}"/>
          </ac:cxnSpMkLst>
        </pc:cxnChg>
        <pc:cxnChg chg="add del">
          <ac:chgData name="Dimitrios Katsaounidis" userId="4e1c5538-fe18-4dbf-a49b-32d1f3fc949f" providerId="ADAL" clId="{7AB9B670-18C6-D641-928B-49EF6677E94A}" dt="2021-01-10T11:16:44.411" v="1795" actId="11529"/>
          <ac:cxnSpMkLst>
            <pc:docMk/>
            <pc:sldMk cId="3810566273" sldId="263"/>
            <ac:cxnSpMk id="8" creationId="{A3E67C5B-8EDC-D84A-B7E2-BB14C34073F1}"/>
          </ac:cxnSpMkLst>
        </pc:cxnChg>
        <pc:cxnChg chg="add mod">
          <ac:chgData name="Dimitrios Katsaounidis" userId="4e1c5538-fe18-4dbf-a49b-32d1f3fc949f" providerId="ADAL" clId="{7AB9B670-18C6-D641-928B-49EF6677E94A}" dt="2021-01-10T11:16:59.876" v="1797" actId="13822"/>
          <ac:cxnSpMkLst>
            <pc:docMk/>
            <pc:sldMk cId="3810566273" sldId="263"/>
            <ac:cxnSpMk id="10" creationId="{CCE86784-6204-A341-A63B-8FA36C0B70A3}"/>
          </ac:cxnSpMkLst>
        </pc:cxnChg>
        <pc:cxnChg chg="add mod">
          <ac:chgData name="Dimitrios Katsaounidis" userId="4e1c5538-fe18-4dbf-a49b-32d1f3fc949f" providerId="ADAL" clId="{7AB9B670-18C6-D641-928B-49EF6677E94A}" dt="2021-01-10T11:17:16.498" v="1799" actId="13822"/>
          <ac:cxnSpMkLst>
            <pc:docMk/>
            <pc:sldMk cId="3810566273" sldId="263"/>
            <ac:cxnSpMk id="12" creationId="{EA5034E8-D199-3A44-999C-17A565223D70}"/>
          </ac:cxnSpMkLst>
        </pc:cxnChg>
      </pc:sldChg>
      <pc:sldChg chg="addSp delSp modSp new mod">
        <pc:chgData name="Dimitrios Katsaounidis" userId="4e1c5538-fe18-4dbf-a49b-32d1f3fc949f" providerId="ADAL" clId="{7AB9B670-18C6-D641-928B-49EF6677E94A}" dt="2021-01-10T14:33:03.332" v="2774" actId="14100"/>
        <pc:sldMkLst>
          <pc:docMk/>
          <pc:sldMk cId="3777537140" sldId="264"/>
        </pc:sldMkLst>
        <pc:spChg chg="mod">
          <ac:chgData name="Dimitrios Katsaounidis" userId="4e1c5538-fe18-4dbf-a49b-32d1f3fc949f" providerId="ADAL" clId="{7AB9B670-18C6-D641-928B-49EF6677E94A}" dt="2021-01-10T14:33:03.332" v="2774" actId="14100"/>
          <ac:spMkLst>
            <pc:docMk/>
            <pc:sldMk cId="3777537140" sldId="264"/>
            <ac:spMk id="2" creationId="{E1E5837C-915C-4947-93B8-B76244E16831}"/>
          </ac:spMkLst>
        </pc:spChg>
        <pc:spChg chg="del">
          <ac:chgData name="Dimitrios Katsaounidis" userId="4e1c5538-fe18-4dbf-a49b-32d1f3fc949f" providerId="ADAL" clId="{7AB9B670-18C6-D641-928B-49EF6677E94A}" dt="2021-01-10T12:11:18.673" v="2711" actId="478"/>
          <ac:spMkLst>
            <pc:docMk/>
            <pc:sldMk cId="3777537140" sldId="264"/>
            <ac:spMk id="3" creationId="{DBBA8F8F-F5D5-C04A-BF90-8F7FC7D17A1E}"/>
          </ac:spMkLst>
        </pc:spChg>
        <pc:spChg chg="add mod">
          <ac:chgData name="Dimitrios Katsaounidis" userId="4e1c5538-fe18-4dbf-a49b-32d1f3fc949f" providerId="ADAL" clId="{7AB9B670-18C6-D641-928B-49EF6677E94A}" dt="2021-01-10T12:16:37.798" v="2765" actId="14100"/>
          <ac:spMkLst>
            <pc:docMk/>
            <pc:sldMk cId="3777537140" sldId="264"/>
            <ac:spMk id="7" creationId="{D4027DCE-2F2B-E945-AB58-4C6C02DF13E4}"/>
          </ac:spMkLst>
        </pc:spChg>
        <pc:spChg chg="add mod">
          <ac:chgData name="Dimitrios Katsaounidis" userId="4e1c5538-fe18-4dbf-a49b-32d1f3fc949f" providerId="ADAL" clId="{7AB9B670-18C6-D641-928B-49EF6677E94A}" dt="2021-01-10T12:16:30.004" v="2762" actId="14100"/>
          <ac:spMkLst>
            <pc:docMk/>
            <pc:sldMk cId="3777537140" sldId="264"/>
            <ac:spMk id="9" creationId="{5E2DF289-8E32-F643-86D7-4BF1DF34438C}"/>
          </ac:spMkLst>
        </pc:spChg>
        <pc:spChg chg="add mod">
          <ac:chgData name="Dimitrios Katsaounidis" userId="4e1c5538-fe18-4dbf-a49b-32d1f3fc949f" providerId="ADAL" clId="{7AB9B670-18C6-D641-928B-49EF6677E94A}" dt="2021-01-10T12:16:32.470" v="2763" actId="14100"/>
          <ac:spMkLst>
            <pc:docMk/>
            <pc:sldMk cId="3777537140" sldId="264"/>
            <ac:spMk id="11" creationId="{BDDD11D8-962B-074C-A489-1B8C1A4A5E2B}"/>
          </ac:spMkLst>
        </pc:spChg>
        <pc:spChg chg="add mod">
          <ac:chgData name="Dimitrios Katsaounidis" userId="4e1c5538-fe18-4dbf-a49b-32d1f3fc949f" providerId="ADAL" clId="{7AB9B670-18C6-D641-928B-49EF6677E94A}" dt="2021-01-10T12:16:23.356" v="2760" actId="14100"/>
          <ac:spMkLst>
            <pc:docMk/>
            <pc:sldMk cId="3777537140" sldId="264"/>
            <ac:spMk id="13" creationId="{3BE21395-7543-A04F-8D40-393FE44ACACA}"/>
          </ac:spMkLst>
        </pc:spChg>
        <pc:spChg chg="add mod">
          <ac:chgData name="Dimitrios Katsaounidis" userId="4e1c5538-fe18-4dbf-a49b-32d1f3fc949f" providerId="ADAL" clId="{7AB9B670-18C6-D641-928B-49EF6677E94A}" dt="2021-01-10T12:16:26.157" v="2761" actId="14100"/>
          <ac:spMkLst>
            <pc:docMk/>
            <pc:sldMk cId="3777537140" sldId="264"/>
            <ac:spMk id="15" creationId="{C0E1C696-4880-0F4E-980A-15D3E1F3C50A}"/>
          </ac:spMkLst>
        </pc:spChg>
        <pc:spChg chg="add mod">
          <ac:chgData name="Dimitrios Katsaounidis" userId="4e1c5538-fe18-4dbf-a49b-32d1f3fc949f" providerId="ADAL" clId="{7AB9B670-18C6-D641-928B-49EF6677E94A}" dt="2021-01-10T12:12:11.624" v="2722" actId="1076"/>
          <ac:spMkLst>
            <pc:docMk/>
            <pc:sldMk cId="3777537140" sldId="264"/>
            <ac:spMk id="16" creationId="{6594180E-AF14-744B-9B69-7A4103F9A0CC}"/>
          </ac:spMkLst>
        </pc:spChg>
        <pc:spChg chg="add mod">
          <ac:chgData name="Dimitrios Katsaounidis" userId="4e1c5538-fe18-4dbf-a49b-32d1f3fc949f" providerId="ADAL" clId="{7AB9B670-18C6-D641-928B-49EF6677E94A}" dt="2021-01-10T12:16:20.568" v="2759" actId="14100"/>
          <ac:spMkLst>
            <pc:docMk/>
            <pc:sldMk cId="3777537140" sldId="264"/>
            <ac:spMk id="18" creationId="{95DCF0DD-35DE-8449-A520-D8CB86925E2C}"/>
          </ac:spMkLst>
        </pc:spChg>
        <pc:spChg chg="add mod">
          <ac:chgData name="Dimitrios Katsaounidis" userId="4e1c5538-fe18-4dbf-a49b-32d1f3fc949f" providerId="ADAL" clId="{7AB9B670-18C6-D641-928B-49EF6677E94A}" dt="2021-01-10T12:16:45.274" v="2768" actId="14100"/>
          <ac:spMkLst>
            <pc:docMk/>
            <pc:sldMk cId="3777537140" sldId="264"/>
            <ac:spMk id="19" creationId="{C81F1415-9AEE-3D4F-9214-79E19D9CC563}"/>
          </ac:spMkLst>
        </pc:spChg>
        <pc:picChg chg="add del mod">
          <ac:chgData name="Dimitrios Katsaounidis" userId="4e1c5538-fe18-4dbf-a49b-32d1f3fc949f" providerId="ADAL" clId="{7AB9B670-18C6-D641-928B-49EF6677E94A}" dt="2021-01-10T12:11:33.228" v="2716" actId="478"/>
          <ac:picMkLst>
            <pc:docMk/>
            <pc:sldMk cId="3777537140" sldId="264"/>
            <ac:picMk id="4" creationId="{E927D865-A285-1145-8A30-13C3FDE77437}"/>
          </ac:picMkLst>
        </pc:picChg>
        <pc:picChg chg="add mod">
          <ac:chgData name="Dimitrios Katsaounidis" userId="4e1c5538-fe18-4dbf-a49b-32d1f3fc949f" providerId="ADAL" clId="{7AB9B670-18C6-D641-928B-49EF6677E94A}" dt="2021-01-10T12:16:41.012" v="2767" actId="1076"/>
          <ac:picMkLst>
            <pc:docMk/>
            <pc:sldMk cId="3777537140" sldId="264"/>
            <ac:picMk id="5" creationId="{B7660D50-5F58-F449-8392-C4EF773B7FDE}"/>
          </ac:picMkLst>
        </pc:picChg>
        <pc:cxnChg chg="add mod">
          <ac:chgData name="Dimitrios Katsaounidis" userId="4e1c5538-fe18-4dbf-a49b-32d1f3fc949f" providerId="ADAL" clId="{7AB9B670-18C6-D641-928B-49EF6677E94A}" dt="2021-01-10T12:15:34.428" v="2752" actId="1076"/>
          <ac:cxnSpMkLst>
            <pc:docMk/>
            <pc:sldMk cId="3777537140" sldId="264"/>
            <ac:cxnSpMk id="6" creationId="{14DF9E5B-4973-284A-A513-467104BB2BCE}"/>
          </ac:cxnSpMkLst>
        </pc:cxnChg>
        <pc:cxnChg chg="add mod">
          <ac:chgData name="Dimitrios Katsaounidis" userId="4e1c5538-fe18-4dbf-a49b-32d1f3fc949f" providerId="ADAL" clId="{7AB9B670-18C6-D641-928B-49EF6677E94A}" dt="2021-01-10T12:13:00.732" v="2729" actId="1076"/>
          <ac:cxnSpMkLst>
            <pc:docMk/>
            <pc:sldMk cId="3777537140" sldId="264"/>
            <ac:cxnSpMk id="8" creationId="{A0C9C3CB-5DB4-8941-AEE7-0FD92843A61A}"/>
          </ac:cxnSpMkLst>
        </pc:cxnChg>
        <pc:cxnChg chg="add mod">
          <ac:chgData name="Dimitrios Katsaounidis" userId="4e1c5538-fe18-4dbf-a49b-32d1f3fc949f" providerId="ADAL" clId="{7AB9B670-18C6-D641-928B-49EF6677E94A}" dt="2021-01-10T12:14:51.177" v="2746" actId="1076"/>
          <ac:cxnSpMkLst>
            <pc:docMk/>
            <pc:sldMk cId="3777537140" sldId="264"/>
            <ac:cxnSpMk id="10" creationId="{E585C7F2-B71B-4D46-B4B4-9B4A1FC5DB33}"/>
          </ac:cxnSpMkLst>
        </pc:cxnChg>
        <pc:cxnChg chg="add mod">
          <ac:chgData name="Dimitrios Katsaounidis" userId="4e1c5538-fe18-4dbf-a49b-32d1f3fc949f" providerId="ADAL" clId="{7AB9B670-18C6-D641-928B-49EF6677E94A}" dt="2021-01-10T12:14:08.455" v="2734" actId="1076"/>
          <ac:cxnSpMkLst>
            <pc:docMk/>
            <pc:sldMk cId="3777537140" sldId="264"/>
            <ac:cxnSpMk id="12" creationId="{C2A4496D-76E4-FD43-B952-DA606F9444A0}"/>
          </ac:cxnSpMkLst>
        </pc:cxnChg>
        <pc:cxnChg chg="add mod">
          <ac:chgData name="Dimitrios Katsaounidis" userId="4e1c5538-fe18-4dbf-a49b-32d1f3fc949f" providerId="ADAL" clId="{7AB9B670-18C6-D641-928B-49EF6677E94A}" dt="2021-01-10T12:16:03.384" v="2756" actId="14100"/>
          <ac:cxnSpMkLst>
            <pc:docMk/>
            <pc:sldMk cId="3777537140" sldId="264"/>
            <ac:cxnSpMk id="14" creationId="{CFDBDB00-6F58-EA46-B5C8-8D0E8C4FE581}"/>
          </ac:cxnSpMkLst>
        </pc:cxnChg>
        <pc:cxnChg chg="add mod">
          <ac:chgData name="Dimitrios Katsaounidis" userId="4e1c5538-fe18-4dbf-a49b-32d1f3fc949f" providerId="ADAL" clId="{7AB9B670-18C6-D641-928B-49EF6677E94A}" dt="2021-01-10T12:15:02.451" v="2749" actId="1076"/>
          <ac:cxnSpMkLst>
            <pc:docMk/>
            <pc:sldMk cId="3777537140" sldId="264"/>
            <ac:cxnSpMk id="17" creationId="{EAF6D5E0-986D-304D-BA34-8C217DE8CEB5}"/>
          </ac:cxnSpMkLst>
        </pc:cxnChg>
        <pc:cxnChg chg="add mod">
          <ac:chgData name="Dimitrios Katsaounidis" userId="4e1c5538-fe18-4dbf-a49b-32d1f3fc949f" providerId="ADAL" clId="{7AB9B670-18C6-D641-928B-49EF6677E94A}" dt="2021-01-10T12:13:49.023" v="2732" actId="1076"/>
          <ac:cxnSpMkLst>
            <pc:docMk/>
            <pc:sldMk cId="3777537140" sldId="264"/>
            <ac:cxnSpMk id="20" creationId="{4E28B1C4-82DC-5843-8343-65D1075BF90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94498-A914-0940-B680-EC9C5F45D8D2}" type="datetimeFigureOut">
              <a:rPr lang="el-GR" smtClean="0"/>
              <a:t>29/2/2024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A6A9D-9D10-234C-9425-04035C26495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619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EA6A9D-9D10-234C-9425-04035C264950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178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11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11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8956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09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144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94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28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096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42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45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27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0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8D04F5F4-1060-5B40-BE80-FE8A985E3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45" r="-1" b="12383"/>
          <a:stretch/>
        </p:blipFill>
        <p:spPr>
          <a:xfrm>
            <a:off x="0" y="10"/>
            <a:ext cx="12191695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583A63D2-53DB-5648-BEEA-7C3B3C4C5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120" y="863267"/>
            <a:ext cx="6247308" cy="4873558"/>
          </a:xfrm>
        </p:spPr>
        <p:txBody>
          <a:bodyPr anchor="ctr">
            <a:normAutofit/>
          </a:bodyPr>
          <a:lstStyle/>
          <a:p>
            <a:r>
              <a:rPr lang="en-US" sz="4800" dirty="0"/>
              <a:t>GEARBOX DESIGN FOR TURBOPROP AIRCRAFT ENGINE P</a:t>
            </a:r>
            <a:endParaRPr lang="el-GR" sz="4800" dirty="0"/>
          </a:p>
        </p:txBody>
      </p:sp>
      <p:pic>
        <p:nvPicPr>
          <p:cNvPr id="7" name="Εικόνα 6" descr="Εικόνα που περιέχει κείμενο, clipart, πορσελάνη&#10;&#10;Περιγραφή που δημιουργήθηκε αυτόματα">
            <a:extLst>
              <a:ext uri="{FF2B5EF4-FFF2-40B4-BE49-F238E27FC236}">
                <a16:creationId xmlns:a16="http://schemas.microsoft.com/office/drawing/2014/main" id="{D6EAE189-65D4-5F47-87E4-BF96B396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464" y="152067"/>
            <a:ext cx="1422400" cy="142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76B5B-D269-44E0-9967-017D71CBD5D1}"/>
              </a:ext>
            </a:extLst>
          </p:cNvPr>
          <p:cNvSpPr txBox="1"/>
          <p:nvPr/>
        </p:nvSpPr>
        <p:spPr>
          <a:xfrm>
            <a:off x="9591871" y="5861390"/>
            <a:ext cx="170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11/1/2021</a:t>
            </a:r>
          </a:p>
        </p:txBody>
      </p:sp>
    </p:spTree>
    <p:extLst>
      <p:ext uri="{BB962C8B-B14F-4D97-AF65-F5344CB8AC3E}">
        <p14:creationId xmlns:p14="http://schemas.microsoft.com/office/powerpoint/2010/main" val="3431350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4158EE7-09F9-4925-9F4C-0646D8315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animation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C7A5362-BD5C-4D15-8630-8F7375CB8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99" y="2643718"/>
            <a:ext cx="3410627" cy="1049235"/>
          </a:xfrm>
        </p:spPr>
        <p:txBody>
          <a:bodyPr/>
          <a:lstStyle/>
          <a:p>
            <a:r>
              <a:rPr lang="en-US" dirty="0"/>
              <a:t>Body of the second tier </a:t>
            </a:r>
            <a:endParaRPr lang="el-GR" dirty="0"/>
          </a:p>
        </p:txBody>
      </p:sp>
      <p:pic>
        <p:nvPicPr>
          <p:cNvPr id="4" name="φορεασ_2">
            <a:hlinkClick r:id="" action="ppaction://media"/>
            <a:extLst>
              <a:ext uri="{FF2B5EF4-FFF2-40B4-BE49-F238E27FC236}">
                <a16:creationId xmlns:a16="http://schemas.microsoft.com/office/drawing/2014/main" id="{4E4E5384-4683-413E-93D3-4E3E34203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426" y="1593232"/>
            <a:ext cx="7210322" cy="4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5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CCDB1C-806A-40A8-8D14-64D4D4A8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animation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94B7481-C3EF-4E4B-814E-A6337D12C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29" y="2171769"/>
            <a:ext cx="3391967" cy="826468"/>
          </a:xfrm>
        </p:spPr>
        <p:txBody>
          <a:bodyPr/>
          <a:lstStyle/>
          <a:p>
            <a:r>
              <a:rPr lang="en-US" dirty="0"/>
              <a:t>Body of the first tier </a:t>
            </a:r>
            <a:endParaRPr lang="el-GR" dirty="0"/>
          </a:p>
        </p:txBody>
      </p:sp>
      <p:pic>
        <p:nvPicPr>
          <p:cNvPr id="4" name="φορεασ_1">
            <a:hlinkClick r:id="" action="ppaction://media"/>
            <a:extLst>
              <a:ext uri="{FF2B5EF4-FFF2-40B4-BE49-F238E27FC236}">
                <a16:creationId xmlns:a16="http://schemas.microsoft.com/office/drawing/2014/main" id="{CCBDDA0F-079A-401A-8F4E-A075DC033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7376" y="1686965"/>
            <a:ext cx="7321501" cy="41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A8C1EC-0144-4570-8890-871206BA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animation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F461B7B-99B3-46B6-8DC2-3FDD852F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2657959" cy="583872"/>
          </a:xfrm>
        </p:spPr>
        <p:txBody>
          <a:bodyPr>
            <a:normAutofit/>
          </a:bodyPr>
          <a:lstStyle/>
          <a:p>
            <a:r>
              <a:rPr lang="en-US" dirty="0"/>
              <a:t>Ring gear</a:t>
            </a:r>
            <a:r>
              <a:rPr lang="el-GR" dirty="0"/>
              <a:t> </a:t>
            </a:r>
            <a:r>
              <a:rPr lang="en-US" dirty="0"/>
              <a:t>1 - sun</a:t>
            </a:r>
            <a:r>
              <a:rPr lang="el-GR" dirty="0"/>
              <a:t> 2</a:t>
            </a:r>
          </a:p>
        </p:txBody>
      </p:sp>
      <p:pic>
        <p:nvPicPr>
          <p:cNvPr id="4" name="στεφανη_1">
            <a:hlinkClick r:id="" action="ppaction://media"/>
            <a:extLst>
              <a:ext uri="{FF2B5EF4-FFF2-40B4-BE49-F238E27FC236}">
                <a16:creationId xmlns:a16="http://schemas.microsoft.com/office/drawing/2014/main" id="{2677665C-7233-4CE7-A166-7CE8044070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2202" y="1741888"/>
            <a:ext cx="7017850" cy="39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4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FF2A827-840D-4C97-A139-B943B59BE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animation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D47791E-674A-4B36-9BEE-99EF06DDE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9"/>
            <a:ext cx="2583314" cy="770484"/>
          </a:xfrm>
        </p:spPr>
        <p:txBody>
          <a:bodyPr/>
          <a:lstStyle/>
          <a:p>
            <a:r>
              <a:rPr lang="en-US" dirty="0"/>
              <a:t>sun</a:t>
            </a:r>
            <a:r>
              <a:rPr lang="el-GR" dirty="0"/>
              <a:t> 1-</a:t>
            </a:r>
            <a:r>
              <a:rPr lang="en-US" dirty="0"/>
              <a:t> </a:t>
            </a:r>
            <a:r>
              <a:rPr lang="en-US" dirty="0" err="1"/>
              <a:t>pompe</a:t>
            </a:r>
            <a:endParaRPr lang="el-GR" dirty="0"/>
          </a:p>
        </p:txBody>
      </p:sp>
      <p:pic>
        <p:nvPicPr>
          <p:cNvPr id="4" name="ηλιος_1">
            <a:hlinkClick r:id="" action="ppaction://media"/>
            <a:extLst>
              <a:ext uri="{FF2B5EF4-FFF2-40B4-BE49-F238E27FC236}">
                <a16:creationId xmlns:a16="http://schemas.microsoft.com/office/drawing/2014/main" id="{41F00112-DEE8-488F-98F4-E30DDAC4A9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6060" y="1721652"/>
            <a:ext cx="7018017" cy="39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1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7ABD973-6128-4B00-88B2-33881575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animation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DCB719B-2D41-4537-AA7D-69659169E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8"/>
            <a:ext cx="2614416" cy="814027"/>
          </a:xfrm>
        </p:spPr>
        <p:txBody>
          <a:bodyPr>
            <a:normAutofit/>
          </a:bodyPr>
          <a:lstStyle/>
          <a:p>
            <a:r>
              <a:rPr lang="en-US" dirty="0"/>
              <a:t>Output shaft – first tier</a:t>
            </a:r>
            <a:endParaRPr lang="el-GR" dirty="0"/>
          </a:p>
        </p:txBody>
      </p:sp>
      <p:pic>
        <p:nvPicPr>
          <p:cNvPr id="4" name="εξοδοσ_new">
            <a:hlinkClick r:id="" action="ppaction://media"/>
            <a:extLst>
              <a:ext uri="{FF2B5EF4-FFF2-40B4-BE49-F238E27FC236}">
                <a16:creationId xmlns:a16="http://schemas.microsoft.com/office/drawing/2014/main" id="{27BA3D3C-9F08-4F10-971A-7C472665B5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4038" y="1720055"/>
            <a:ext cx="6850877" cy="385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6D60778-D0AB-4096-9C77-6ED683F2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animation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08C667C-F541-44AA-B1C0-14776CC49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9"/>
            <a:ext cx="2303394" cy="857570"/>
          </a:xfrm>
        </p:spPr>
        <p:txBody>
          <a:bodyPr>
            <a:normAutofit/>
          </a:bodyPr>
          <a:lstStyle/>
          <a:p>
            <a:r>
              <a:rPr lang="en-US" dirty="0"/>
              <a:t>Armature and lubrication ring</a:t>
            </a:r>
            <a:endParaRPr lang="el-GR" dirty="0"/>
          </a:p>
        </p:txBody>
      </p:sp>
      <p:pic>
        <p:nvPicPr>
          <p:cNvPr id="4" name="κελυφος">
            <a:hlinkClick r:id="" action="ppaction://media"/>
            <a:extLst>
              <a:ext uri="{FF2B5EF4-FFF2-40B4-BE49-F238E27FC236}">
                <a16:creationId xmlns:a16="http://schemas.microsoft.com/office/drawing/2014/main" id="{3ACDE281-1523-4727-B58D-C5F519CF9B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3657" y="1574667"/>
            <a:ext cx="7270253" cy="40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1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C27CA67-FA50-453C-B616-4BFB173C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animation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3B8B199-2C8D-4E7D-9C73-F5885FE7E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171768"/>
            <a:ext cx="2521110" cy="1049235"/>
          </a:xfrm>
        </p:spPr>
        <p:txBody>
          <a:bodyPr/>
          <a:lstStyle/>
          <a:p>
            <a:r>
              <a:rPr lang="en-US" dirty="0" err="1"/>
              <a:t>Reducers’s</a:t>
            </a:r>
            <a:r>
              <a:rPr lang="en-US" dirty="0"/>
              <a:t> Assembly steps</a:t>
            </a:r>
            <a:endParaRPr lang="el-GR" dirty="0"/>
          </a:p>
        </p:txBody>
      </p:sp>
      <p:pic>
        <p:nvPicPr>
          <p:cNvPr id="4" name="συνολικο">
            <a:hlinkClick r:id="" action="ppaction://media"/>
            <a:extLst>
              <a:ext uri="{FF2B5EF4-FFF2-40B4-BE49-F238E27FC236}">
                <a16:creationId xmlns:a16="http://schemas.microsoft.com/office/drawing/2014/main" id="{0CC68F8E-C67F-457A-A177-CCD14BF86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42536" y="1591884"/>
            <a:ext cx="7473301" cy="420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1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018333F-F7BB-46D4-BE86-74C4CB9A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79" y="90154"/>
            <a:ext cx="9603275" cy="10061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FULL ASSEMBLY OPERATION VIDEO</a:t>
            </a:r>
            <a:endParaRPr lang="el-GR" sz="2800" dirty="0"/>
          </a:p>
        </p:txBody>
      </p:sp>
      <p:pic>
        <p:nvPicPr>
          <p:cNvPr id="4" name="constraint">
            <a:hlinkClick r:id="" action="ppaction://media"/>
            <a:extLst>
              <a:ext uri="{FF2B5EF4-FFF2-40B4-BE49-F238E27FC236}">
                <a16:creationId xmlns:a16="http://schemas.microsoft.com/office/drawing/2014/main" id="{4341011A-1FDA-4482-8A45-A9EBEA9444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1518" y="835742"/>
            <a:ext cx="8205874" cy="520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E24611A-0E10-4AE3-B87E-70D46148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6F54DE4-C90C-4F23-AF1E-47A143FDE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power to weight ratio (0.272 kg/kW)</a:t>
            </a:r>
          </a:p>
          <a:p>
            <a:r>
              <a:rPr lang="en-US" dirty="0"/>
              <a:t>High efficiency (96.69 %)</a:t>
            </a:r>
          </a:p>
          <a:p>
            <a:r>
              <a:rPr lang="en-US" dirty="0"/>
              <a:t>Desirable gear ratio (17.3)</a:t>
            </a:r>
          </a:p>
          <a:p>
            <a:r>
              <a:rPr lang="en-US" dirty="0"/>
              <a:t>Easy assembly</a:t>
            </a:r>
          </a:p>
          <a:p>
            <a:r>
              <a:rPr lang="en-US" dirty="0"/>
              <a:t>Smooth power flow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7014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6B8501A-CCCB-E448-9C5B-8C3CD0DC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76053"/>
            <a:ext cx="9405891" cy="638746"/>
          </a:xfrm>
        </p:spPr>
        <p:txBody>
          <a:bodyPr>
            <a:normAutofit/>
          </a:bodyPr>
          <a:lstStyle/>
          <a:p>
            <a:r>
              <a:rPr lang="en-US" dirty="0"/>
              <a:t>CONTENT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90EB844-74B7-8E44-9841-4449C462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369" y="2179391"/>
            <a:ext cx="9603101" cy="268917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Introduction</a:t>
            </a:r>
            <a:endParaRPr lang="el-GR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Design parameters and criteria</a:t>
            </a:r>
            <a:endParaRPr lang="el-GR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Comparison of planetary gearing systems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Structural and Dynamic analysis for the chosen System </a:t>
            </a:r>
            <a:endParaRPr lang="el-GR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Assembly video animation</a:t>
            </a:r>
            <a:endParaRPr lang="el-GR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Full assembly operation video</a:t>
            </a:r>
            <a:endParaRPr lang="el-GR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Results</a:t>
            </a:r>
            <a:endParaRPr lang="el-GR" sz="1800" dirty="0"/>
          </a:p>
          <a:p>
            <a:pPr>
              <a:lnSpc>
                <a:spcPct val="100000"/>
              </a:lnSpc>
            </a:pPr>
            <a:endParaRPr lang="el-GR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5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Εικόνα 62" descr="Εικόνα που περιέχει κείμενο, μεταφορά, αεροσκάφος, αεροπλάνο&#10;&#10;Περιγραφή που δημιουργήθηκε αυτόματα">
            <a:extLst>
              <a:ext uri="{FF2B5EF4-FFF2-40B4-BE49-F238E27FC236}">
                <a16:creationId xmlns:a16="http://schemas.microsoft.com/office/drawing/2014/main" id="{53B1B210-24B5-4784-933E-0E7907D97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70" t="33856" r="7799" b="16592"/>
          <a:stretch/>
        </p:blipFill>
        <p:spPr>
          <a:xfrm>
            <a:off x="523607" y="4378679"/>
            <a:ext cx="2948275" cy="1276065"/>
          </a:xfrm>
          <a:prstGeom prst="rect">
            <a:avLst/>
          </a:prstGeom>
        </p:spPr>
      </p:pic>
      <p:pic>
        <p:nvPicPr>
          <p:cNvPr id="61" name="Εικόνα 60" descr="Εικόνα που περιέχει κείμενο, μεταφορά, αεροσκάφος, αεροπλάνο&#10;&#10;Περιγραφή που δημιουργήθηκε αυτόματα">
            <a:extLst>
              <a:ext uri="{FF2B5EF4-FFF2-40B4-BE49-F238E27FC236}">
                <a16:creationId xmlns:a16="http://schemas.microsoft.com/office/drawing/2014/main" id="{B8ECB0D8-6B2E-4E11-B4D1-718CED3E1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84" t="1860" r="12103" b="70314"/>
          <a:stretch/>
        </p:blipFill>
        <p:spPr>
          <a:xfrm>
            <a:off x="523607" y="2017384"/>
            <a:ext cx="3128467" cy="1205102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2F87A5E-E1FD-8641-9703-FDA37D26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82" y="893505"/>
            <a:ext cx="9603275" cy="1049235"/>
          </a:xfrm>
        </p:spPr>
        <p:txBody>
          <a:bodyPr/>
          <a:lstStyle/>
          <a:p>
            <a:r>
              <a:rPr lang="en-US" b="1" dirty="0"/>
              <a:t>INTRODUCTION</a:t>
            </a:r>
            <a:endParaRPr lang="el-G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2EA25-7B9C-4FC8-AA81-D69D191F74EC}"/>
              </a:ext>
            </a:extLst>
          </p:cNvPr>
          <p:cNvSpPr txBox="1"/>
          <p:nvPr/>
        </p:nvSpPr>
        <p:spPr>
          <a:xfrm>
            <a:off x="3215148" y="216310"/>
            <a:ext cx="5417575" cy="737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3AFCD-FA80-4804-81E1-9CF5F6C7A2A4}"/>
              </a:ext>
            </a:extLst>
          </p:cNvPr>
          <p:cNvSpPr txBox="1"/>
          <p:nvPr/>
        </p:nvSpPr>
        <p:spPr>
          <a:xfrm>
            <a:off x="206982" y="1457991"/>
            <a:ext cx="4444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Turboprop aircraft’s engine</a:t>
            </a:r>
          </a:p>
          <a:p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D6EB7-D377-4F05-BCBA-46CD9B284CF5}"/>
              </a:ext>
            </a:extLst>
          </p:cNvPr>
          <p:cNvSpPr txBox="1"/>
          <p:nvPr/>
        </p:nvSpPr>
        <p:spPr>
          <a:xfrm>
            <a:off x="7886494" y="2421897"/>
            <a:ext cx="2487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Fuel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5F4FF1-8D34-4604-8240-53CE98276DFF}"/>
              </a:ext>
            </a:extLst>
          </p:cNvPr>
          <p:cNvSpPr txBox="1"/>
          <p:nvPr/>
        </p:nvSpPr>
        <p:spPr>
          <a:xfrm>
            <a:off x="7893990" y="1634963"/>
            <a:ext cx="248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Low altitude</a:t>
            </a:r>
            <a:endParaRPr lang="el-GR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D2AC62-C4E0-439A-B772-9F51034B6348}"/>
              </a:ext>
            </a:extLst>
          </p:cNvPr>
          <p:cNvSpPr txBox="1"/>
          <p:nvPr/>
        </p:nvSpPr>
        <p:spPr>
          <a:xfrm>
            <a:off x="7886494" y="2012726"/>
            <a:ext cx="3057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Low flight velocity</a:t>
            </a:r>
            <a:endParaRPr lang="el-GR" sz="1400" b="1" dirty="0"/>
          </a:p>
        </p:txBody>
      </p:sp>
      <p:sp>
        <p:nvSpPr>
          <p:cNvPr id="22" name="Διάγραμμα ροής: Γραμμή σύνδεσης 21">
            <a:extLst>
              <a:ext uri="{FF2B5EF4-FFF2-40B4-BE49-F238E27FC236}">
                <a16:creationId xmlns:a16="http://schemas.microsoft.com/office/drawing/2014/main" id="{89EA00A3-32C4-4AB6-AD98-EDAC934E8CE0}"/>
              </a:ext>
            </a:extLst>
          </p:cNvPr>
          <p:cNvSpPr/>
          <p:nvPr/>
        </p:nvSpPr>
        <p:spPr>
          <a:xfrm>
            <a:off x="5118301" y="4070606"/>
            <a:ext cx="2128074" cy="1902653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cxnSp>
        <p:nvCxnSpPr>
          <p:cNvPr id="54" name="Ευθύγραμμο βέλος σύνδεσης 53">
            <a:extLst>
              <a:ext uri="{FF2B5EF4-FFF2-40B4-BE49-F238E27FC236}">
                <a16:creationId xmlns:a16="http://schemas.microsoft.com/office/drawing/2014/main" id="{02813886-68CB-4DE7-AFFA-00D01D3E99C4}"/>
              </a:ext>
            </a:extLst>
          </p:cNvPr>
          <p:cNvCxnSpPr>
            <a:cxnSpLocks/>
          </p:cNvCxnSpPr>
          <p:nvPr/>
        </p:nvCxnSpPr>
        <p:spPr>
          <a:xfrm>
            <a:off x="1997744" y="4915261"/>
            <a:ext cx="2539648" cy="1066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Ευθύγραμμο βέλος σύνδεσης 57">
            <a:extLst>
              <a:ext uri="{FF2B5EF4-FFF2-40B4-BE49-F238E27FC236}">
                <a16:creationId xmlns:a16="http://schemas.microsoft.com/office/drawing/2014/main" id="{CED78A09-570B-4FC2-87AE-4DDAE0AA8AFC}"/>
              </a:ext>
            </a:extLst>
          </p:cNvPr>
          <p:cNvCxnSpPr>
            <a:cxnSpLocks/>
          </p:cNvCxnSpPr>
          <p:nvPr/>
        </p:nvCxnSpPr>
        <p:spPr>
          <a:xfrm flipH="1">
            <a:off x="1700981" y="3126658"/>
            <a:ext cx="620940" cy="1157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Διάγραμμα ροής: Γραμμή σύνδεσης 68">
            <a:extLst>
              <a:ext uri="{FF2B5EF4-FFF2-40B4-BE49-F238E27FC236}">
                <a16:creationId xmlns:a16="http://schemas.microsoft.com/office/drawing/2014/main" id="{9E450B32-D258-4F00-A1AB-D1AF4582C4C0}"/>
              </a:ext>
            </a:extLst>
          </p:cNvPr>
          <p:cNvSpPr/>
          <p:nvPr/>
        </p:nvSpPr>
        <p:spPr>
          <a:xfrm flipH="1">
            <a:off x="1071867" y="4492620"/>
            <a:ext cx="855030" cy="738610"/>
          </a:xfrm>
          <a:prstGeom prst="flowChartConnector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74E41F6-8A3D-47A0-9FFE-FF87BF590110}"/>
              </a:ext>
            </a:extLst>
          </p:cNvPr>
          <p:cNvSpPr txBox="1"/>
          <p:nvPr/>
        </p:nvSpPr>
        <p:spPr>
          <a:xfrm>
            <a:off x="7914967" y="2834547"/>
            <a:ext cx="3303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Engine</a:t>
            </a:r>
            <a:r>
              <a:rPr lang="el-GR" sz="1400" b="1" dirty="0"/>
              <a:t>– </a:t>
            </a:r>
            <a:r>
              <a:rPr lang="en-US" sz="1400" b="1" dirty="0"/>
              <a:t>Reducer</a:t>
            </a:r>
            <a:r>
              <a:rPr lang="el-GR" sz="1400" b="1" dirty="0"/>
              <a:t> – </a:t>
            </a:r>
            <a:r>
              <a:rPr lang="en-US" sz="1400" b="1" dirty="0"/>
              <a:t>Propeller</a:t>
            </a:r>
            <a:endParaRPr lang="el-GR" sz="1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650A3D3-4FFA-489C-AF29-4A8BBF882134}"/>
              </a:ext>
            </a:extLst>
          </p:cNvPr>
          <p:cNvSpPr txBox="1"/>
          <p:nvPr/>
        </p:nvSpPr>
        <p:spPr>
          <a:xfrm>
            <a:off x="7914967" y="3287036"/>
            <a:ext cx="294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Rotational velocity reduction</a:t>
            </a:r>
            <a:endParaRPr lang="el-G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400" b="1" dirty="0"/>
          </a:p>
        </p:txBody>
      </p:sp>
    </p:spTree>
    <p:extLst>
      <p:ext uri="{BB962C8B-B14F-4D97-AF65-F5344CB8AC3E}">
        <p14:creationId xmlns:p14="http://schemas.microsoft.com/office/powerpoint/2010/main" val="381056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22" grpId="0" animBg="1"/>
      <p:bldP spid="69" grpId="0" animBg="1"/>
      <p:bldP spid="77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4342EE5-FFAD-EB4B-827D-4C6E5AF8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76053"/>
            <a:ext cx="9405891" cy="1002990"/>
          </a:xfrm>
        </p:spPr>
        <p:txBody>
          <a:bodyPr>
            <a:normAutofit/>
          </a:bodyPr>
          <a:lstStyle/>
          <a:p>
            <a:r>
              <a:rPr lang="en-US" sz="2400" dirty="0"/>
              <a:t>DESIGN AND VALIDATION CRITERIA</a:t>
            </a:r>
            <a:endParaRPr lang="el-GR" sz="2400" dirty="0"/>
          </a:p>
        </p:txBody>
      </p:sp>
      <p:sp>
        <p:nvSpPr>
          <p:cNvPr id="51" name="Θέση περιεχομένου 2">
            <a:extLst>
              <a:ext uri="{FF2B5EF4-FFF2-40B4-BE49-F238E27FC236}">
                <a16:creationId xmlns:a16="http://schemas.microsoft.com/office/drawing/2014/main" id="{5FF54C36-F349-0446-92DE-63FB4DE38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464991"/>
            <a:ext cx="9405891" cy="24035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Desired transmission rate</a:t>
            </a:r>
            <a:r>
              <a:rPr lang="el-GR" sz="1700" dirty="0"/>
              <a:t> </a:t>
            </a:r>
            <a:r>
              <a:rPr lang="en-US" sz="1700" dirty="0"/>
              <a:t>i</a:t>
            </a:r>
            <a:r>
              <a:rPr lang="en-US" sz="1700" baseline="-25000" dirty="0"/>
              <a:t>AB</a:t>
            </a:r>
            <a:r>
              <a:rPr lang="el-GR" sz="1700" dirty="0"/>
              <a:t> = 16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Achieve as high a degree of efficiency as possible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Possibility of easy assembly and disassembly of the box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Low weight and small volume of the structure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Lubrication system for the proper functioning of the box</a:t>
            </a:r>
            <a:endParaRPr lang="el-GR" sz="1700" dirty="0"/>
          </a:p>
          <a:p>
            <a:pPr>
              <a:lnSpc>
                <a:spcPct val="110000"/>
              </a:lnSpc>
            </a:pPr>
            <a:endParaRPr lang="el-GR" sz="1700" dirty="0"/>
          </a:p>
        </p:txBody>
      </p:sp>
    </p:spTree>
    <p:extLst>
      <p:ext uri="{BB962C8B-B14F-4D97-AF65-F5344CB8AC3E}">
        <p14:creationId xmlns:p14="http://schemas.microsoft.com/office/powerpoint/2010/main" val="23719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6FC094C-00B2-7841-9824-C26DE8EC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Planetary gearing systems</a:t>
            </a:r>
            <a:endParaRPr lang="el-GR" dirty="0"/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56E084F4-16E3-3343-896C-015E71CE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0" y="2298115"/>
            <a:ext cx="9728044" cy="226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9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DD0C6410-C896-474C-B914-64538F1B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Comparison of</a:t>
            </a:r>
            <a:r>
              <a:rPr lang="el-GR" dirty="0"/>
              <a:t> </a:t>
            </a:r>
            <a:r>
              <a:rPr lang="en-US" dirty="0"/>
              <a:t>design solutions</a:t>
            </a:r>
            <a:endParaRPr lang="el-GR" dirty="0"/>
          </a:p>
        </p:txBody>
      </p:sp>
      <p:graphicFrame>
        <p:nvGraphicFramePr>
          <p:cNvPr id="6" name="Θέση περιεχομένου 5">
            <a:extLst>
              <a:ext uri="{FF2B5EF4-FFF2-40B4-BE49-F238E27FC236}">
                <a16:creationId xmlns:a16="http://schemas.microsoft.com/office/drawing/2014/main" id="{1228F077-B1DF-2649-A4DE-A67664F89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658412"/>
              </p:ext>
            </p:extLst>
          </p:nvPr>
        </p:nvGraphicFramePr>
        <p:xfrm>
          <a:off x="1728714" y="2002559"/>
          <a:ext cx="8406385" cy="2963691"/>
        </p:xfrm>
        <a:graphic>
          <a:graphicData uri="http://schemas.openxmlformats.org/drawingml/2006/table">
            <a:tbl>
              <a:tblPr firstRow="1" firstCol="1" bandRow="1"/>
              <a:tblGrid>
                <a:gridCol w="1322696">
                  <a:extLst>
                    <a:ext uri="{9D8B030D-6E8A-4147-A177-3AD203B41FA5}">
                      <a16:colId xmlns:a16="http://schemas.microsoft.com/office/drawing/2014/main" val="1879667032"/>
                    </a:ext>
                  </a:extLst>
                </a:gridCol>
                <a:gridCol w="2474801">
                  <a:extLst>
                    <a:ext uri="{9D8B030D-6E8A-4147-A177-3AD203B41FA5}">
                      <a16:colId xmlns:a16="http://schemas.microsoft.com/office/drawing/2014/main" val="2424401242"/>
                    </a:ext>
                  </a:extLst>
                </a:gridCol>
                <a:gridCol w="2474801">
                  <a:extLst>
                    <a:ext uri="{9D8B030D-6E8A-4147-A177-3AD203B41FA5}">
                      <a16:colId xmlns:a16="http://schemas.microsoft.com/office/drawing/2014/main" val="4120191137"/>
                    </a:ext>
                  </a:extLst>
                </a:gridCol>
                <a:gridCol w="2134087">
                  <a:extLst>
                    <a:ext uri="{9D8B030D-6E8A-4147-A177-3AD203B41FA5}">
                      <a16:colId xmlns:a16="http://schemas.microsoft.com/office/drawing/2014/main" val="2666087103"/>
                    </a:ext>
                  </a:extLst>
                </a:gridCol>
              </a:tblGrid>
              <a:tr h="351606">
                <a:tc gridSpan="4">
                  <a:txBody>
                    <a:bodyPr/>
                    <a:lstStyle/>
                    <a:p>
                      <a:pPr algn="ct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Teeth number</a:t>
                      </a:r>
                      <a:endParaRPr lang="el-GR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11" marR="120111" marT="60056" marB="600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404734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727042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450960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-75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z6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-75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246518"/>
                  </a:ext>
                </a:extLst>
              </a:tr>
              <a:tr h="38587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η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11" marR="120111" marT="60056" marB="600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111317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4,571429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0,984453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98,45%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183545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20,89796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0,963148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96,31%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13783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V3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12,7551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0,960696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96,06%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547629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V4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-17,3265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0,960163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96,01%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47004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V5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17,32653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0,96689</a:t>
                      </a:r>
                      <a:endParaRPr lang="el-G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96,69%</a:t>
                      </a:r>
                      <a:endParaRPr lang="el-GR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083" marR="90083" marT="1251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336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74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16059F-D751-4523-A251-04A448CC2192}"/>
              </a:ext>
            </a:extLst>
          </p:cNvPr>
          <p:cNvSpPr txBox="1">
            <a:spLocks/>
          </p:cNvSpPr>
          <p:nvPr/>
        </p:nvSpPr>
        <p:spPr>
          <a:xfrm>
            <a:off x="1177227" y="114239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POWER FLOW FOR PLANETARY V5</a:t>
            </a:r>
            <a:endParaRPr lang="el-GR" dirty="0"/>
          </a:p>
        </p:txBody>
      </p:sp>
      <p:cxnSp>
        <p:nvCxnSpPr>
          <p:cNvPr id="3" name="Ευθεία γραμμή σύνδεσης 2">
            <a:extLst>
              <a:ext uri="{FF2B5EF4-FFF2-40B4-BE49-F238E27FC236}">
                <a16:creationId xmlns:a16="http://schemas.microsoft.com/office/drawing/2014/main" id="{AA3A0F57-D0E2-4CB3-BE15-65085F78A221}"/>
              </a:ext>
            </a:extLst>
          </p:cNvPr>
          <p:cNvCxnSpPr>
            <a:cxnSpLocks/>
          </p:cNvCxnSpPr>
          <p:nvPr/>
        </p:nvCxnSpPr>
        <p:spPr>
          <a:xfrm flipH="1">
            <a:off x="5366877" y="5247473"/>
            <a:ext cx="4724836" cy="164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Ευθεία γραμμή σύνδεσης 3">
            <a:extLst>
              <a:ext uri="{FF2B5EF4-FFF2-40B4-BE49-F238E27FC236}">
                <a16:creationId xmlns:a16="http://schemas.microsoft.com/office/drawing/2014/main" id="{102CB76E-3ABB-467A-BFCC-6D912CE8C397}"/>
              </a:ext>
            </a:extLst>
          </p:cNvPr>
          <p:cNvCxnSpPr>
            <a:cxnSpLocks/>
          </p:cNvCxnSpPr>
          <p:nvPr/>
        </p:nvCxnSpPr>
        <p:spPr>
          <a:xfrm>
            <a:off x="5366876" y="4282284"/>
            <a:ext cx="13220" cy="9816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4A062E45-7DA6-4DA4-82E9-5CD6E5C2C850}"/>
              </a:ext>
            </a:extLst>
          </p:cNvPr>
          <p:cNvCxnSpPr>
            <a:cxnSpLocks/>
          </p:cNvCxnSpPr>
          <p:nvPr/>
        </p:nvCxnSpPr>
        <p:spPr>
          <a:xfrm>
            <a:off x="5170933" y="4282284"/>
            <a:ext cx="4194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Ευθεία γραμμή σύνδεσης 5">
            <a:extLst>
              <a:ext uri="{FF2B5EF4-FFF2-40B4-BE49-F238E27FC236}">
                <a16:creationId xmlns:a16="http://schemas.microsoft.com/office/drawing/2014/main" id="{E9F53B02-1DF9-4648-89C8-899787C2C984}"/>
              </a:ext>
            </a:extLst>
          </p:cNvPr>
          <p:cNvCxnSpPr>
            <a:cxnSpLocks/>
          </p:cNvCxnSpPr>
          <p:nvPr/>
        </p:nvCxnSpPr>
        <p:spPr>
          <a:xfrm flipV="1">
            <a:off x="5366876" y="3520284"/>
            <a:ext cx="0" cy="6624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B88FAEED-4E33-456E-9F7F-1EBE155A6AEA}"/>
              </a:ext>
            </a:extLst>
          </p:cNvPr>
          <p:cNvCxnSpPr>
            <a:cxnSpLocks/>
          </p:cNvCxnSpPr>
          <p:nvPr/>
        </p:nvCxnSpPr>
        <p:spPr>
          <a:xfrm>
            <a:off x="5170933" y="4182757"/>
            <a:ext cx="4194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67EED1C2-8D0D-4834-8D94-6F6AA801BD32}"/>
              </a:ext>
            </a:extLst>
          </p:cNvPr>
          <p:cNvCxnSpPr>
            <a:cxnSpLocks/>
          </p:cNvCxnSpPr>
          <p:nvPr/>
        </p:nvCxnSpPr>
        <p:spPr>
          <a:xfrm flipV="1">
            <a:off x="7952729" y="2702128"/>
            <a:ext cx="0" cy="6624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3526474A-115B-4567-A690-07695580EA92}"/>
              </a:ext>
            </a:extLst>
          </p:cNvPr>
          <p:cNvCxnSpPr>
            <a:cxnSpLocks/>
          </p:cNvCxnSpPr>
          <p:nvPr/>
        </p:nvCxnSpPr>
        <p:spPr>
          <a:xfrm>
            <a:off x="7756786" y="3364601"/>
            <a:ext cx="4194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Ευθεία γραμμή σύνδεσης 9">
            <a:extLst>
              <a:ext uri="{FF2B5EF4-FFF2-40B4-BE49-F238E27FC236}">
                <a16:creationId xmlns:a16="http://schemas.microsoft.com/office/drawing/2014/main" id="{F6F2E482-7B5A-47D2-BFBB-D532ACB37C0B}"/>
              </a:ext>
            </a:extLst>
          </p:cNvPr>
          <p:cNvCxnSpPr>
            <a:cxnSpLocks/>
          </p:cNvCxnSpPr>
          <p:nvPr/>
        </p:nvCxnSpPr>
        <p:spPr>
          <a:xfrm flipH="1">
            <a:off x="2653367" y="1633304"/>
            <a:ext cx="6350970" cy="479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Ευθεία γραμμή σύνδεσης 10">
            <a:extLst>
              <a:ext uri="{FF2B5EF4-FFF2-40B4-BE49-F238E27FC236}">
                <a16:creationId xmlns:a16="http://schemas.microsoft.com/office/drawing/2014/main" id="{DE595E96-E80A-47A1-B443-7321D7D079D7}"/>
              </a:ext>
            </a:extLst>
          </p:cNvPr>
          <p:cNvCxnSpPr>
            <a:cxnSpLocks/>
          </p:cNvCxnSpPr>
          <p:nvPr/>
        </p:nvCxnSpPr>
        <p:spPr>
          <a:xfrm>
            <a:off x="2648154" y="1689509"/>
            <a:ext cx="5576" cy="31765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B1B43E81-4F50-42F4-908D-106CA0A62147}"/>
              </a:ext>
            </a:extLst>
          </p:cNvPr>
          <p:cNvCxnSpPr>
            <a:cxnSpLocks/>
          </p:cNvCxnSpPr>
          <p:nvPr/>
        </p:nvCxnSpPr>
        <p:spPr>
          <a:xfrm>
            <a:off x="4060926" y="2684802"/>
            <a:ext cx="0" cy="25665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Ευθεία γραμμή σύνδεσης 12">
            <a:extLst>
              <a:ext uri="{FF2B5EF4-FFF2-40B4-BE49-F238E27FC236}">
                <a16:creationId xmlns:a16="http://schemas.microsoft.com/office/drawing/2014/main" id="{6CC8CBB0-2A21-4E5B-B81C-AE314E641317}"/>
              </a:ext>
            </a:extLst>
          </p:cNvPr>
          <p:cNvCxnSpPr>
            <a:cxnSpLocks/>
          </p:cNvCxnSpPr>
          <p:nvPr/>
        </p:nvCxnSpPr>
        <p:spPr>
          <a:xfrm flipH="1" flipV="1">
            <a:off x="1927123" y="5263940"/>
            <a:ext cx="2133803" cy="151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Ευθεία γραμμή σύνδεσης 13">
            <a:extLst>
              <a:ext uri="{FF2B5EF4-FFF2-40B4-BE49-F238E27FC236}">
                <a16:creationId xmlns:a16="http://schemas.microsoft.com/office/drawing/2014/main" id="{5E9E1879-E54B-4436-9DE3-8F0039756217}"/>
              </a:ext>
            </a:extLst>
          </p:cNvPr>
          <p:cNvCxnSpPr>
            <a:cxnSpLocks/>
          </p:cNvCxnSpPr>
          <p:nvPr/>
        </p:nvCxnSpPr>
        <p:spPr>
          <a:xfrm flipH="1">
            <a:off x="5358961" y="3012008"/>
            <a:ext cx="11733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Ευθεία γραμμή σύνδεσης 14">
            <a:extLst>
              <a:ext uri="{FF2B5EF4-FFF2-40B4-BE49-F238E27FC236}">
                <a16:creationId xmlns:a16="http://schemas.microsoft.com/office/drawing/2014/main" id="{5F07CC97-DB4B-44D8-9525-99E38356EB70}"/>
              </a:ext>
            </a:extLst>
          </p:cNvPr>
          <p:cNvCxnSpPr>
            <a:cxnSpLocks/>
          </p:cNvCxnSpPr>
          <p:nvPr/>
        </p:nvCxnSpPr>
        <p:spPr>
          <a:xfrm flipH="1" flipV="1">
            <a:off x="6510794" y="3045034"/>
            <a:ext cx="23057" cy="17280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BB592512-B986-4B27-9BE9-500F35F159AF}"/>
              </a:ext>
            </a:extLst>
          </p:cNvPr>
          <p:cNvCxnSpPr>
            <a:cxnSpLocks/>
          </p:cNvCxnSpPr>
          <p:nvPr/>
        </p:nvCxnSpPr>
        <p:spPr>
          <a:xfrm>
            <a:off x="4060926" y="3862421"/>
            <a:ext cx="12903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19300E38-A39D-488E-BD52-C5A66F839781}"/>
              </a:ext>
            </a:extLst>
          </p:cNvPr>
          <p:cNvCxnSpPr>
            <a:cxnSpLocks/>
          </p:cNvCxnSpPr>
          <p:nvPr/>
        </p:nvCxnSpPr>
        <p:spPr>
          <a:xfrm>
            <a:off x="6506968" y="4773111"/>
            <a:ext cx="14733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Ευθεία γραμμή σύνδεσης 17">
            <a:extLst>
              <a:ext uri="{FF2B5EF4-FFF2-40B4-BE49-F238E27FC236}">
                <a16:creationId xmlns:a16="http://schemas.microsoft.com/office/drawing/2014/main" id="{7192A460-54AA-4171-BB5D-05A7235DE235}"/>
              </a:ext>
            </a:extLst>
          </p:cNvPr>
          <p:cNvCxnSpPr>
            <a:cxnSpLocks/>
          </p:cNvCxnSpPr>
          <p:nvPr/>
        </p:nvCxnSpPr>
        <p:spPr>
          <a:xfrm flipV="1">
            <a:off x="5351275" y="3020685"/>
            <a:ext cx="7686" cy="343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Ευθεία γραμμή σύνδεσης 18">
            <a:extLst>
              <a:ext uri="{FF2B5EF4-FFF2-40B4-BE49-F238E27FC236}">
                <a16:creationId xmlns:a16="http://schemas.microsoft.com/office/drawing/2014/main" id="{DB0D88DA-C446-4A28-A344-921B3403CF09}"/>
              </a:ext>
            </a:extLst>
          </p:cNvPr>
          <p:cNvCxnSpPr>
            <a:cxnSpLocks/>
          </p:cNvCxnSpPr>
          <p:nvPr/>
        </p:nvCxnSpPr>
        <p:spPr>
          <a:xfrm flipH="1">
            <a:off x="4036825" y="2702128"/>
            <a:ext cx="39159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Ευθεία γραμμή σύνδεσης 19">
            <a:extLst>
              <a:ext uri="{FF2B5EF4-FFF2-40B4-BE49-F238E27FC236}">
                <a16:creationId xmlns:a16="http://schemas.microsoft.com/office/drawing/2014/main" id="{C7401549-E52D-4089-90C3-358C1E4A6D48}"/>
              </a:ext>
            </a:extLst>
          </p:cNvPr>
          <p:cNvCxnSpPr>
            <a:cxnSpLocks/>
          </p:cNvCxnSpPr>
          <p:nvPr/>
        </p:nvCxnSpPr>
        <p:spPr>
          <a:xfrm>
            <a:off x="5141530" y="3364601"/>
            <a:ext cx="4194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Ευθύγραμμο βέλος σύνδεσης 20">
            <a:extLst>
              <a:ext uri="{FF2B5EF4-FFF2-40B4-BE49-F238E27FC236}">
                <a16:creationId xmlns:a16="http://schemas.microsoft.com/office/drawing/2014/main" id="{183816D5-1975-4BD3-B09B-5B052DC11030}"/>
              </a:ext>
            </a:extLst>
          </p:cNvPr>
          <p:cNvCxnSpPr>
            <a:cxnSpLocks/>
          </p:cNvCxnSpPr>
          <p:nvPr/>
        </p:nvCxnSpPr>
        <p:spPr>
          <a:xfrm>
            <a:off x="5366876" y="4817239"/>
            <a:ext cx="339377" cy="540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Ευθύγραμμο βέλος σύνδεσης 21">
            <a:extLst>
              <a:ext uri="{FF2B5EF4-FFF2-40B4-BE49-F238E27FC236}">
                <a16:creationId xmlns:a16="http://schemas.microsoft.com/office/drawing/2014/main" id="{A49DACBB-1F1B-40ED-A685-1F387E6CF497}"/>
              </a:ext>
            </a:extLst>
          </p:cNvPr>
          <p:cNvCxnSpPr>
            <a:cxnSpLocks/>
          </p:cNvCxnSpPr>
          <p:nvPr/>
        </p:nvCxnSpPr>
        <p:spPr>
          <a:xfrm>
            <a:off x="8009095" y="3839879"/>
            <a:ext cx="564460" cy="22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Ευθύγραμμο βέλος σύνδεσης 22">
            <a:extLst>
              <a:ext uri="{FF2B5EF4-FFF2-40B4-BE49-F238E27FC236}">
                <a16:creationId xmlns:a16="http://schemas.microsoft.com/office/drawing/2014/main" id="{63237268-22F6-440D-B99A-ACE5BB4A605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004388" y="4718611"/>
            <a:ext cx="283170" cy="3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Ευθύγραμμο βέλος σύνδεσης 23">
            <a:extLst>
              <a:ext uri="{FF2B5EF4-FFF2-40B4-BE49-F238E27FC236}">
                <a16:creationId xmlns:a16="http://schemas.microsoft.com/office/drawing/2014/main" id="{0A0D4899-3017-4B48-A748-0116B6327C1E}"/>
              </a:ext>
            </a:extLst>
          </p:cNvPr>
          <p:cNvCxnSpPr>
            <a:cxnSpLocks/>
          </p:cNvCxnSpPr>
          <p:nvPr/>
        </p:nvCxnSpPr>
        <p:spPr>
          <a:xfrm flipH="1" flipV="1">
            <a:off x="5351275" y="2066263"/>
            <a:ext cx="15601" cy="79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Ευθύγραμμο βέλος σύνδεσης 24">
            <a:extLst>
              <a:ext uri="{FF2B5EF4-FFF2-40B4-BE49-F238E27FC236}">
                <a16:creationId xmlns:a16="http://schemas.microsoft.com/office/drawing/2014/main" id="{3D7F3C5C-AED1-4971-B676-5F8DA887B2B8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7959003" y="2227239"/>
            <a:ext cx="0" cy="453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Ευθεία γραμμή σύνδεσης 25">
            <a:extLst>
              <a:ext uri="{FF2B5EF4-FFF2-40B4-BE49-F238E27FC236}">
                <a16:creationId xmlns:a16="http://schemas.microsoft.com/office/drawing/2014/main" id="{EF538156-28D6-4CE7-B657-51AF5D21A916}"/>
              </a:ext>
            </a:extLst>
          </p:cNvPr>
          <p:cNvCxnSpPr>
            <a:cxnSpLocks/>
          </p:cNvCxnSpPr>
          <p:nvPr/>
        </p:nvCxnSpPr>
        <p:spPr>
          <a:xfrm flipH="1" flipV="1">
            <a:off x="7980334" y="3786304"/>
            <a:ext cx="1091032" cy="240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Ευθεία γραμμή σύνδεσης 26">
            <a:extLst>
              <a:ext uri="{FF2B5EF4-FFF2-40B4-BE49-F238E27FC236}">
                <a16:creationId xmlns:a16="http://schemas.microsoft.com/office/drawing/2014/main" id="{D4275B82-6463-45D2-B4A7-A00D8AD0A990}"/>
              </a:ext>
            </a:extLst>
          </p:cNvPr>
          <p:cNvCxnSpPr>
            <a:cxnSpLocks/>
          </p:cNvCxnSpPr>
          <p:nvPr/>
        </p:nvCxnSpPr>
        <p:spPr>
          <a:xfrm flipH="1">
            <a:off x="5765279" y="1261428"/>
            <a:ext cx="13144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Ευθεία γραμμή σύνδεσης 27">
            <a:extLst>
              <a:ext uri="{FF2B5EF4-FFF2-40B4-BE49-F238E27FC236}">
                <a16:creationId xmlns:a16="http://schemas.microsoft.com/office/drawing/2014/main" id="{07556A0A-5338-44A1-A018-35CD7B9F99B5}"/>
              </a:ext>
            </a:extLst>
          </p:cNvPr>
          <p:cNvCxnSpPr>
            <a:cxnSpLocks/>
          </p:cNvCxnSpPr>
          <p:nvPr/>
        </p:nvCxnSpPr>
        <p:spPr>
          <a:xfrm flipV="1">
            <a:off x="5783068" y="1025833"/>
            <a:ext cx="118672" cy="23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Ευθεία γραμμή σύνδεσης 28">
            <a:extLst>
              <a:ext uri="{FF2B5EF4-FFF2-40B4-BE49-F238E27FC236}">
                <a16:creationId xmlns:a16="http://schemas.microsoft.com/office/drawing/2014/main" id="{0B4A0C68-068C-401A-970F-752BD9830082}"/>
              </a:ext>
            </a:extLst>
          </p:cNvPr>
          <p:cNvCxnSpPr>
            <a:cxnSpLocks/>
          </p:cNvCxnSpPr>
          <p:nvPr/>
        </p:nvCxnSpPr>
        <p:spPr>
          <a:xfrm flipV="1">
            <a:off x="5919529" y="1024667"/>
            <a:ext cx="118672" cy="23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Ευθεία γραμμή σύνδεσης 29">
            <a:extLst>
              <a:ext uri="{FF2B5EF4-FFF2-40B4-BE49-F238E27FC236}">
                <a16:creationId xmlns:a16="http://schemas.microsoft.com/office/drawing/2014/main" id="{95BFB502-FE20-4E65-9648-C3A6348A5D72}"/>
              </a:ext>
            </a:extLst>
          </p:cNvPr>
          <p:cNvCxnSpPr>
            <a:cxnSpLocks/>
          </p:cNvCxnSpPr>
          <p:nvPr/>
        </p:nvCxnSpPr>
        <p:spPr>
          <a:xfrm flipV="1">
            <a:off x="6017451" y="1039246"/>
            <a:ext cx="118672" cy="23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Ευθεία γραμμή σύνδεσης 30">
            <a:extLst>
              <a:ext uri="{FF2B5EF4-FFF2-40B4-BE49-F238E27FC236}">
                <a16:creationId xmlns:a16="http://schemas.microsoft.com/office/drawing/2014/main" id="{A2C932D7-749C-406A-ADD0-E81DC08013C4}"/>
              </a:ext>
            </a:extLst>
          </p:cNvPr>
          <p:cNvCxnSpPr>
            <a:cxnSpLocks/>
          </p:cNvCxnSpPr>
          <p:nvPr/>
        </p:nvCxnSpPr>
        <p:spPr>
          <a:xfrm flipV="1">
            <a:off x="6153912" y="1038080"/>
            <a:ext cx="118672" cy="23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Ευθεία γραμμή σύνδεσης 31">
            <a:extLst>
              <a:ext uri="{FF2B5EF4-FFF2-40B4-BE49-F238E27FC236}">
                <a16:creationId xmlns:a16="http://schemas.microsoft.com/office/drawing/2014/main" id="{E2D71862-1B40-4DAB-967B-C4C5FA56E337}"/>
              </a:ext>
            </a:extLst>
          </p:cNvPr>
          <p:cNvCxnSpPr>
            <a:cxnSpLocks/>
          </p:cNvCxnSpPr>
          <p:nvPr/>
        </p:nvCxnSpPr>
        <p:spPr>
          <a:xfrm flipV="1">
            <a:off x="6428369" y="1201680"/>
            <a:ext cx="118672" cy="23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Ευθεία γραμμή σύνδεσης 32">
            <a:extLst>
              <a:ext uri="{FF2B5EF4-FFF2-40B4-BE49-F238E27FC236}">
                <a16:creationId xmlns:a16="http://schemas.microsoft.com/office/drawing/2014/main" id="{D08DDFDA-0876-4943-9D02-806F43C9B7D1}"/>
              </a:ext>
            </a:extLst>
          </p:cNvPr>
          <p:cNvCxnSpPr>
            <a:cxnSpLocks/>
          </p:cNvCxnSpPr>
          <p:nvPr/>
        </p:nvCxnSpPr>
        <p:spPr>
          <a:xfrm flipV="1">
            <a:off x="6388295" y="1024667"/>
            <a:ext cx="118672" cy="23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Ευθεία γραμμή σύνδεσης 33">
            <a:extLst>
              <a:ext uri="{FF2B5EF4-FFF2-40B4-BE49-F238E27FC236}">
                <a16:creationId xmlns:a16="http://schemas.microsoft.com/office/drawing/2014/main" id="{A1445F59-E2EC-4E3B-9252-021ABDA020FE}"/>
              </a:ext>
            </a:extLst>
          </p:cNvPr>
          <p:cNvCxnSpPr>
            <a:cxnSpLocks/>
          </p:cNvCxnSpPr>
          <p:nvPr/>
        </p:nvCxnSpPr>
        <p:spPr>
          <a:xfrm flipV="1">
            <a:off x="6518877" y="1009213"/>
            <a:ext cx="118672" cy="23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Ευθεία γραμμή σύνδεσης 34">
            <a:extLst>
              <a:ext uri="{FF2B5EF4-FFF2-40B4-BE49-F238E27FC236}">
                <a16:creationId xmlns:a16="http://schemas.microsoft.com/office/drawing/2014/main" id="{3A97AB59-C48C-404D-B219-4689C5E3E8F5}"/>
              </a:ext>
            </a:extLst>
          </p:cNvPr>
          <p:cNvCxnSpPr>
            <a:cxnSpLocks/>
          </p:cNvCxnSpPr>
          <p:nvPr/>
        </p:nvCxnSpPr>
        <p:spPr>
          <a:xfrm flipV="1">
            <a:off x="6655338" y="1008047"/>
            <a:ext cx="118672" cy="23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Ευθεία γραμμή σύνδεσης 35">
            <a:extLst>
              <a:ext uri="{FF2B5EF4-FFF2-40B4-BE49-F238E27FC236}">
                <a16:creationId xmlns:a16="http://schemas.microsoft.com/office/drawing/2014/main" id="{D2D99817-EAD0-46CB-8307-C8DFDABAE080}"/>
              </a:ext>
            </a:extLst>
          </p:cNvPr>
          <p:cNvCxnSpPr>
            <a:cxnSpLocks/>
          </p:cNvCxnSpPr>
          <p:nvPr/>
        </p:nvCxnSpPr>
        <p:spPr>
          <a:xfrm flipV="1">
            <a:off x="6753260" y="1022626"/>
            <a:ext cx="118672" cy="23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Ευθεία γραμμή σύνδεσης 36">
            <a:extLst>
              <a:ext uri="{FF2B5EF4-FFF2-40B4-BE49-F238E27FC236}">
                <a16:creationId xmlns:a16="http://schemas.microsoft.com/office/drawing/2014/main" id="{56D03821-D28F-47AC-8306-90090B7BA8F4}"/>
              </a:ext>
            </a:extLst>
          </p:cNvPr>
          <p:cNvCxnSpPr>
            <a:cxnSpLocks/>
          </p:cNvCxnSpPr>
          <p:nvPr/>
        </p:nvCxnSpPr>
        <p:spPr>
          <a:xfrm flipV="1">
            <a:off x="6889721" y="1021460"/>
            <a:ext cx="118672" cy="23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Ευθεία γραμμή σύνδεσης 37">
            <a:extLst>
              <a:ext uri="{FF2B5EF4-FFF2-40B4-BE49-F238E27FC236}">
                <a16:creationId xmlns:a16="http://schemas.microsoft.com/office/drawing/2014/main" id="{504A09DD-1DFF-4F2B-A5D7-87A448B4E254}"/>
              </a:ext>
            </a:extLst>
          </p:cNvPr>
          <p:cNvCxnSpPr>
            <a:cxnSpLocks/>
          </p:cNvCxnSpPr>
          <p:nvPr/>
        </p:nvCxnSpPr>
        <p:spPr>
          <a:xfrm flipV="1">
            <a:off x="6987643" y="1009213"/>
            <a:ext cx="118672" cy="235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DC74445-DF0B-4577-B5FA-BC5E268543CD}"/>
              </a:ext>
            </a:extLst>
          </p:cNvPr>
          <p:cNvSpPr txBox="1"/>
          <p:nvPr/>
        </p:nvSpPr>
        <p:spPr>
          <a:xfrm>
            <a:off x="5159088" y="1644576"/>
            <a:ext cx="4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  <a:r>
              <a:rPr lang="el-GR" baseline="-25000" dirty="0"/>
              <a:t>1</a:t>
            </a:r>
            <a:endParaRPr lang="el-G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3803D4-0340-402D-8539-9A800A1DBA7D}"/>
              </a:ext>
            </a:extLst>
          </p:cNvPr>
          <p:cNvSpPr txBox="1"/>
          <p:nvPr/>
        </p:nvSpPr>
        <p:spPr>
          <a:xfrm>
            <a:off x="5754665" y="5315569"/>
            <a:ext cx="4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</a:t>
            </a:r>
            <a:r>
              <a:rPr lang="el-GR" baseline="-25000" dirty="0"/>
              <a:t>1</a:t>
            </a:r>
            <a:endParaRPr lang="el-G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41E165-D958-4C28-AAB2-B67087676154}"/>
              </a:ext>
            </a:extLst>
          </p:cNvPr>
          <p:cNvSpPr txBox="1"/>
          <p:nvPr/>
        </p:nvSpPr>
        <p:spPr>
          <a:xfrm>
            <a:off x="3167368" y="3273800"/>
            <a:ext cx="4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</a:t>
            </a:r>
            <a:r>
              <a:rPr lang="el-GR" baseline="-25000" dirty="0"/>
              <a:t>1</a:t>
            </a:r>
            <a:endParaRPr lang="el-G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6803CB-E7BE-4947-95A0-4A3338C35F6D}"/>
              </a:ext>
            </a:extLst>
          </p:cNvPr>
          <p:cNvSpPr txBox="1"/>
          <p:nvPr/>
        </p:nvSpPr>
        <p:spPr>
          <a:xfrm>
            <a:off x="8287558" y="4566677"/>
            <a:ext cx="4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</a:t>
            </a:r>
            <a:r>
              <a:rPr lang="el-GR" baseline="-25000" dirty="0"/>
              <a:t>2</a:t>
            </a:r>
            <a:endParaRPr lang="el-G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69B2E9-D255-4834-933D-7EB5414E806E}"/>
              </a:ext>
            </a:extLst>
          </p:cNvPr>
          <p:cNvSpPr txBox="1"/>
          <p:nvPr/>
        </p:nvSpPr>
        <p:spPr>
          <a:xfrm>
            <a:off x="7743335" y="1857907"/>
            <a:ext cx="4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  <a:r>
              <a:rPr lang="el-GR" baseline="-25000" dirty="0"/>
              <a:t>2</a:t>
            </a:r>
            <a:endParaRPr lang="el-G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BD2F9B-9AB4-4035-BBFB-E183E98A6B33}"/>
              </a:ext>
            </a:extLst>
          </p:cNvPr>
          <p:cNvSpPr txBox="1"/>
          <p:nvPr/>
        </p:nvSpPr>
        <p:spPr>
          <a:xfrm>
            <a:off x="8637270" y="3892269"/>
            <a:ext cx="4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</a:t>
            </a:r>
            <a:r>
              <a:rPr lang="el-GR" baseline="-25000" dirty="0"/>
              <a:t>2</a:t>
            </a:r>
            <a:endParaRPr lang="el-G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896AF4-6674-40E2-8973-773B8AD9A5E4}"/>
              </a:ext>
            </a:extLst>
          </p:cNvPr>
          <p:cNvSpPr txBox="1"/>
          <p:nvPr/>
        </p:nvSpPr>
        <p:spPr>
          <a:xfrm>
            <a:off x="6549183" y="5357248"/>
            <a:ext cx="216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Φ</a:t>
            </a:r>
            <a:r>
              <a:rPr lang="el-GR" baseline="-25000" dirty="0"/>
              <a:t>1 </a:t>
            </a:r>
            <a:r>
              <a:rPr lang="en-US" dirty="0"/>
              <a:t>common part </a:t>
            </a:r>
            <a:r>
              <a:rPr lang="el-GR" dirty="0"/>
              <a:t>Σ</a:t>
            </a:r>
            <a:r>
              <a:rPr lang="el-GR" baseline="-25000" dirty="0"/>
              <a:t>1</a:t>
            </a:r>
            <a:r>
              <a:rPr lang="el-GR" dirty="0"/>
              <a:t> – Η</a:t>
            </a:r>
            <a:r>
              <a:rPr lang="el-GR" baseline="-25000" dirty="0"/>
              <a:t>2</a:t>
            </a:r>
            <a:endParaRPr lang="el-GR" dirty="0"/>
          </a:p>
        </p:txBody>
      </p:sp>
      <p:cxnSp>
        <p:nvCxnSpPr>
          <p:cNvPr id="46" name="Ευθύγραμμο βέλος σύνδεσης 45">
            <a:extLst>
              <a:ext uri="{FF2B5EF4-FFF2-40B4-BE49-F238E27FC236}">
                <a16:creationId xmlns:a16="http://schemas.microsoft.com/office/drawing/2014/main" id="{CB6BEDD9-5ECA-46BA-A91F-5F6CEA6512C1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8939065" y="3401128"/>
            <a:ext cx="0" cy="40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Ευθύγραμμο βέλος σύνδεσης 46">
            <a:extLst>
              <a:ext uri="{FF2B5EF4-FFF2-40B4-BE49-F238E27FC236}">
                <a16:creationId xmlns:a16="http://schemas.microsoft.com/office/drawing/2014/main" id="{7700FABB-AC56-495D-B8CC-ACF537664C32}"/>
              </a:ext>
            </a:extLst>
          </p:cNvPr>
          <p:cNvCxnSpPr>
            <a:cxnSpLocks/>
          </p:cNvCxnSpPr>
          <p:nvPr/>
        </p:nvCxnSpPr>
        <p:spPr>
          <a:xfrm>
            <a:off x="7057379" y="4794880"/>
            <a:ext cx="263909" cy="48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7C8292-1032-4042-80C5-833AF9956D9D}"/>
              </a:ext>
            </a:extLst>
          </p:cNvPr>
          <p:cNvSpPr txBox="1"/>
          <p:nvPr/>
        </p:nvSpPr>
        <p:spPr>
          <a:xfrm>
            <a:off x="8693628" y="3031796"/>
            <a:ext cx="49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Φ</a:t>
            </a:r>
            <a:r>
              <a:rPr lang="el-GR" baseline="-25000" dirty="0"/>
              <a:t>2</a:t>
            </a:r>
            <a:endParaRPr lang="el-GR" dirty="0"/>
          </a:p>
        </p:txBody>
      </p:sp>
      <p:cxnSp>
        <p:nvCxnSpPr>
          <p:cNvPr id="49" name="Ευθεία γραμμή σύνδεσης 48">
            <a:extLst>
              <a:ext uri="{FF2B5EF4-FFF2-40B4-BE49-F238E27FC236}">
                <a16:creationId xmlns:a16="http://schemas.microsoft.com/office/drawing/2014/main" id="{80B4919C-AC3C-4FBF-9401-F311DCADC53F}"/>
              </a:ext>
            </a:extLst>
          </p:cNvPr>
          <p:cNvCxnSpPr>
            <a:cxnSpLocks/>
          </p:cNvCxnSpPr>
          <p:nvPr/>
        </p:nvCxnSpPr>
        <p:spPr>
          <a:xfrm>
            <a:off x="5151207" y="3520284"/>
            <a:ext cx="4194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Ευθεία γραμμή σύνδεσης 49">
            <a:extLst>
              <a:ext uri="{FF2B5EF4-FFF2-40B4-BE49-F238E27FC236}">
                <a16:creationId xmlns:a16="http://schemas.microsoft.com/office/drawing/2014/main" id="{A92A691A-FE44-4088-87E2-02D2C7FEA684}"/>
              </a:ext>
            </a:extLst>
          </p:cNvPr>
          <p:cNvCxnSpPr>
            <a:cxnSpLocks/>
          </p:cNvCxnSpPr>
          <p:nvPr/>
        </p:nvCxnSpPr>
        <p:spPr>
          <a:xfrm flipV="1">
            <a:off x="7966531" y="3458466"/>
            <a:ext cx="0" cy="6624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Ευθεία γραμμή σύνδεσης 50">
            <a:extLst>
              <a:ext uri="{FF2B5EF4-FFF2-40B4-BE49-F238E27FC236}">
                <a16:creationId xmlns:a16="http://schemas.microsoft.com/office/drawing/2014/main" id="{E5D37F5E-E4E3-42F4-BF33-83572F25CCD9}"/>
              </a:ext>
            </a:extLst>
          </p:cNvPr>
          <p:cNvCxnSpPr>
            <a:cxnSpLocks/>
          </p:cNvCxnSpPr>
          <p:nvPr/>
        </p:nvCxnSpPr>
        <p:spPr>
          <a:xfrm>
            <a:off x="7770588" y="4120939"/>
            <a:ext cx="4194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Ευθεία γραμμή σύνδεσης 51">
            <a:extLst>
              <a:ext uri="{FF2B5EF4-FFF2-40B4-BE49-F238E27FC236}">
                <a16:creationId xmlns:a16="http://schemas.microsoft.com/office/drawing/2014/main" id="{5BF659AA-41BE-449E-BD0F-AB3CB315E9F5}"/>
              </a:ext>
            </a:extLst>
          </p:cNvPr>
          <p:cNvCxnSpPr>
            <a:cxnSpLocks/>
          </p:cNvCxnSpPr>
          <p:nvPr/>
        </p:nvCxnSpPr>
        <p:spPr>
          <a:xfrm>
            <a:off x="7750862" y="3458466"/>
            <a:ext cx="4194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Ευθεία γραμμή σύνδεσης 52">
            <a:extLst>
              <a:ext uri="{FF2B5EF4-FFF2-40B4-BE49-F238E27FC236}">
                <a16:creationId xmlns:a16="http://schemas.microsoft.com/office/drawing/2014/main" id="{94B0F507-C190-4E75-A060-E0538B553D06}"/>
              </a:ext>
            </a:extLst>
          </p:cNvPr>
          <p:cNvCxnSpPr>
            <a:cxnSpLocks/>
          </p:cNvCxnSpPr>
          <p:nvPr/>
        </p:nvCxnSpPr>
        <p:spPr>
          <a:xfrm flipV="1">
            <a:off x="7980333" y="4314385"/>
            <a:ext cx="1070" cy="436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Ευθεία γραμμή σύνδεσης 53">
            <a:extLst>
              <a:ext uri="{FF2B5EF4-FFF2-40B4-BE49-F238E27FC236}">
                <a16:creationId xmlns:a16="http://schemas.microsoft.com/office/drawing/2014/main" id="{7A44E140-5392-4CD1-A10D-A71BACD3A071}"/>
              </a:ext>
            </a:extLst>
          </p:cNvPr>
          <p:cNvCxnSpPr>
            <a:cxnSpLocks/>
          </p:cNvCxnSpPr>
          <p:nvPr/>
        </p:nvCxnSpPr>
        <p:spPr>
          <a:xfrm>
            <a:off x="7794643" y="4298221"/>
            <a:ext cx="4194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Ευθεία γραμμή σύνδεσης 54">
            <a:extLst>
              <a:ext uri="{FF2B5EF4-FFF2-40B4-BE49-F238E27FC236}">
                <a16:creationId xmlns:a16="http://schemas.microsoft.com/office/drawing/2014/main" id="{AABC554B-0ED5-4EE4-9C66-E3D39B1E5D99}"/>
              </a:ext>
            </a:extLst>
          </p:cNvPr>
          <p:cNvCxnSpPr>
            <a:cxnSpLocks/>
          </p:cNvCxnSpPr>
          <p:nvPr/>
        </p:nvCxnSpPr>
        <p:spPr>
          <a:xfrm>
            <a:off x="9004337" y="1644576"/>
            <a:ext cx="93557" cy="3440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Ευθεία γραμμή σύνδεσης 55">
            <a:extLst>
              <a:ext uri="{FF2B5EF4-FFF2-40B4-BE49-F238E27FC236}">
                <a16:creationId xmlns:a16="http://schemas.microsoft.com/office/drawing/2014/main" id="{2AD0E652-EB21-445B-9F7F-B3E79EE3FCD6}"/>
              </a:ext>
            </a:extLst>
          </p:cNvPr>
          <p:cNvCxnSpPr>
            <a:cxnSpLocks/>
          </p:cNvCxnSpPr>
          <p:nvPr/>
        </p:nvCxnSpPr>
        <p:spPr>
          <a:xfrm flipV="1">
            <a:off x="6363167" y="1243645"/>
            <a:ext cx="143801" cy="4081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Ευθύγραμμο βέλος σύνδεσης 56">
            <a:extLst>
              <a:ext uri="{FF2B5EF4-FFF2-40B4-BE49-F238E27FC236}">
                <a16:creationId xmlns:a16="http://schemas.microsoft.com/office/drawing/2014/main" id="{7B8F68FE-0338-44D2-8E7C-B861AE5D10AE}"/>
              </a:ext>
            </a:extLst>
          </p:cNvPr>
          <p:cNvCxnSpPr>
            <a:cxnSpLocks/>
          </p:cNvCxnSpPr>
          <p:nvPr/>
        </p:nvCxnSpPr>
        <p:spPr>
          <a:xfrm flipH="1" flipV="1">
            <a:off x="3753417" y="3520284"/>
            <a:ext cx="1335224" cy="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B03EE1C-0C48-44DD-8F37-E2C405DC7DA1}"/>
              </a:ext>
            </a:extLst>
          </p:cNvPr>
          <p:cNvSpPr txBox="1"/>
          <p:nvPr/>
        </p:nvSpPr>
        <p:spPr>
          <a:xfrm>
            <a:off x="9127855" y="5334759"/>
            <a:ext cx="1465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Power P</a:t>
            </a:r>
            <a:r>
              <a:rPr lang="en-US" sz="1400" baseline="-25000" dirty="0"/>
              <a:t>A</a:t>
            </a:r>
            <a:endParaRPr lang="el-GR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05895A-F83C-4444-8E88-0EA5BF27294D}"/>
              </a:ext>
            </a:extLst>
          </p:cNvPr>
          <p:cNvSpPr txBox="1"/>
          <p:nvPr/>
        </p:nvSpPr>
        <p:spPr>
          <a:xfrm>
            <a:off x="1701822" y="5316661"/>
            <a:ext cx="146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Power Output P</a:t>
            </a:r>
            <a:r>
              <a:rPr lang="el-GR" sz="1400" baseline="-25000" dirty="0"/>
              <a:t>Β</a:t>
            </a:r>
            <a:endParaRPr lang="el-GR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2F0635-E7CD-4C9B-922B-9D55547EB0D6}"/>
              </a:ext>
            </a:extLst>
          </p:cNvPr>
          <p:cNvSpPr txBox="1"/>
          <p:nvPr/>
        </p:nvSpPr>
        <p:spPr>
          <a:xfrm>
            <a:off x="2432486" y="4890835"/>
            <a:ext cx="4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084515-1CD6-4CD2-9261-004D8CD78E46}"/>
              </a:ext>
            </a:extLst>
          </p:cNvPr>
          <p:cNvSpPr txBox="1"/>
          <p:nvPr/>
        </p:nvSpPr>
        <p:spPr>
          <a:xfrm>
            <a:off x="9127855" y="4826512"/>
            <a:ext cx="43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</a:p>
        </p:txBody>
      </p:sp>
      <p:cxnSp>
        <p:nvCxnSpPr>
          <p:cNvPr id="62" name="Ευθύγραμμο βέλος σύνδεσης 61">
            <a:extLst>
              <a:ext uri="{FF2B5EF4-FFF2-40B4-BE49-F238E27FC236}">
                <a16:creationId xmlns:a16="http://schemas.microsoft.com/office/drawing/2014/main" id="{9D720EE1-2107-4B6C-B822-72FD1835CCE8}"/>
              </a:ext>
            </a:extLst>
          </p:cNvPr>
          <p:cNvCxnSpPr/>
          <p:nvPr/>
        </p:nvCxnSpPr>
        <p:spPr>
          <a:xfrm flipH="1">
            <a:off x="8601671" y="5177183"/>
            <a:ext cx="11656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Ευθύγραμμο βέλος σύνδεσης 62">
            <a:extLst>
              <a:ext uri="{FF2B5EF4-FFF2-40B4-BE49-F238E27FC236}">
                <a16:creationId xmlns:a16="http://schemas.microsoft.com/office/drawing/2014/main" id="{B73F43BC-78B9-404A-A3C4-E1973814B7CF}"/>
              </a:ext>
            </a:extLst>
          </p:cNvPr>
          <p:cNvCxnSpPr/>
          <p:nvPr/>
        </p:nvCxnSpPr>
        <p:spPr>
          <a:xfrm flipH="1">
            <a:off x="6539305" y="5167013"/>
            <a:ext cx="11656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Ευθύγραμμο βέλος σύνδεσης 63">
            <a:extLst>
              <a:ext uri="{FF2B5EF4-FFF2-40B4-BE49-F238E27FC236}">
                <a16:creationId xmlns:a16="http://schemas.microsoft.com/office/drawing/2014/main" id="{DA7E0B37-8AC4-484A-A4E9-62204F86D281}"/>
              </a:ext>
            </a:extLst>
          </p:cNvPr>
          <p:cNvCxnSpPr>
            <a:cxnSpLocks/>
          </p:cNvCxnSpPr>
          <p:nvPr/>
        </p:nvCxnSpPr>
        <p:spPr>
          <a:xfrm flipV="1">
            <a:off x="5522556" y="4529575"/>
            <a:ext cx="1" cy="62060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Ευθύγραμμο βέλος σύνδεσης 64">
            <a:extLst>
              <a:ext uri="{FF2B5EF4-FFF2-40B4-BE49-F238E27FC236}">
                <a16:creationId xmlns:a16="http://schemas.microsoft.com/office/drawing/2014/main" id="{CFFA0053-E376-41F7-9FD8-78E99939D44C}"/>
              </a:ext>
            </a:extLst>
          </p:cNvPr>
          <p:cNvCxnSpPr>
            <a:cxnSpLocks/>
          </p:cNvCxnSpPr>
          <p:nvPr/>
        </p:nvCxnSpPr>
        <p:spPr>
          <a:xfrm flipV="1">
            <a:off x="5488352" y="3671294"/>
            <a:ext cx="0" cy="30777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Ευθύγραμμο βέλος σύνδεσης 65">
            <a:extLst>
              <a:ext uri="{FF2B5EF4-FFF2-40B4-BE49-F238E27FC236}">
                <a16:creationId xmlns:a16="http://schemas.microsoft.com/office/drawing/2014/main" id="{BF0E9280-188F-4288-BDD0-C63398EE8960}"/>
              </a:ext>
            </a:extLst>
          </p:cNvPr>
          <p:cNvCxnSpPr>
            <a:cxnSpLocks/>
          </p:cNvCxnSpPr>
          <p:nvPr/>
        </p:nvCxnSpPr>
        <p:spPr>
          <a:xfrm>
            <a:off x="6006437" y="3172544"/>
            <a:ext cx="36406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Ευθύγραμμο βέλος σύνδεσης 66">
            <a:extLst>
              <a:ext uri="{FF2B5EF4-FFF2-40B4-BE49-F238E27FC236}">
                <a16:creationId xmlns:a16="http://schemas.microsoft.com/office/drawing/2014/main" id="{5EF5FFDA-AC61-460F-8673-C0CE02D45379}"/>
              </a:ext>
            </a:extLst>
          </p:cNvPr>
          <p:cNvCxnSpPr>
            <a:cxnSpLocks/>
          </p:cNvCxnSpPr>
          <p:nvPr/>
        </p:nvCxnSpPr>
        <p:spPr>
          <a:xfrm>
            <a:off x="6394176" y="3774971"/>
            <a:ext cx="10118" cy="7682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Ευθύγραμμο βέλος σύνδεσης 67">
            <a:extLst>
              <a:ext uri="{FF2B5EF4-FFF2-40B4-BE49-F238E27FC236}">
                <a16:creationId xmlns:a16="http://schemas.microsoft.com/office/drawing/2014/main" id="{51A19B38-0D12-4103-B97F-56D72F882431}"/>
              </a:ext>
            </a:extLst>
          </p:cNvPr>
          <p:cNvCxnSpPr>
            <a:cxnSpLocks/>
          </p:cNvCxnSpPr>
          <p:nvPr/>
        </p:nvCxnSpPr>
        <p:spPr>
          <a:xfrm>
            <a:off x="6758066" y="4648890"/>
            <a:ext cx="36406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Ευθύγραμμο βέλος σύνδεσης 68">
            <a:extLst>
              <a:ext uri="{FF2B5EF4-FFF2-40B4-BE49-F238E27FC236}">
                <a16:creationId xmlns:a16="http://schemas.microsoft.com/office/drawing/2014/main" id="{0C218D5B-FE27-4A58-8ABA-9EA1A6B2F69C}"/>
              </a:ext>
            </a:extLst>
          </p:cNvPr>
          <p:cNvCxnSpPr>
            <a:cxnSpLocks/>
          </p:cNvCxnSpPr>
          <p:nvPr/>
        </p:nvCxnSpPr>
        <p:spPr>
          <a:xfrm flipV="1">
            <a:off x="7861064" y="4362624"/>
            <a:ext cx="0" cy="30777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Ευθύγραμμο βέλος σύνδεσης 69">
            <a:extLst>
              <a:ext uri="{FF2B5EF4-FFF2-40B4-BE49-F238E27FC236}">
                <a16:creationId xmlns:a16="http://schemas.microsoft.com/office/drawing/2014/main" id="{2F9AF15A-D329-4DAF-B078-358676902C9C}"/>
              </a:ext>
            </a:extLst>
          </p:cNvPr>
          <p:cNvCxnSpPr>
            <a:cxnSpLocks/>
          </p:cNvCxnSpPr>
          <p:nvPr/>
        </p:nvCxnSpPr>
        <p:spPr>
          <a:xfrm flipV="1">
            <a:off x="7861064" y="3564925"/>
            <a:ext cx="0" cy="30777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Ευθύγραμμο βέλος σύνδεσης 70">
            <a:extLst>
              <a:ext uri="{FF2B5EF4-FFF2-40B4-BE49-F238E27FC236}">
                <a16:creationId xmlns:a16="http://schemas.microsoft.com/office/drawing/2014/main" id="{14FA9F43-0A17-4B0B-A814-25A0A4F4BA88}"/>
              </a:ext>
            </a:extLst>
          </p:cNvPr>
          <p:cNvCxnSpPr>
            <a:cxnSpLocks/>
          </p:cNvCxnSpPr>
          <p:nvPr/>
        </p:nvCxnSpPr>
        <p:spPr>
          <a:xfrm flipV="1">
            <a:off x="8061845" y="2807342"/>
            <a:ext cx="0" cy="30777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Ευθύγραμμο βέλος σύνδεσης 71">
            <a:extLst>
              <a:ext uri="{FF2B5EF4-FFF2-40B4-BE49-F238E27FC236}">
                <a16:creationId xmlns:a16="http://schemas.microsoft.com/office/drawing/2014/main" id="{B2F572A5-2538-465A-B651-C2C8AE11FB51}"/>
              </a:ext>
            </a:extLst>
          </p:cNvPr>
          <p:cNvCxnSpPr/>
          <p:nvPr/>
        </p:nvCxnSpPr>
        <p:spPr>
          <a:xfrm flipH="1">
            <a:off x="5649799" y="2610547"/>
            <a:ext cx="11656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Ευθύγραμμο βέλος σύνδεσης 72">
            <a:extLst>
              <a:ext uri="{FF2B5EF4-FFF2-40B4-BE49-F238E27FC236}">
                <a16:creationId xmlns:a16="http://schemas.microsoft.com/office/drawing/2014/main" id="{7811226B-6567-4766-A503-05175FEADACA}"/>
              </a:ext>
            </a:extLst>
          </p:cNvPr>
          <p:cNvCxnSpPr>
            <a:cxnSpLocks/>
          </p:cNvCxnSpPr>
          <p:nvPr/>
        </p:nvCxnSpPr>
        <p:spPr>
          <a:xfrm>
            <a:off x="3838198" y="2714723"/>
            <a:ext cx="1" cy="6376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Ευθύγραμμο βέλος σύνδεσης 73">
            <a:extLst>
              <a:ext uri="{FF2B5EF4-FFF2-40B4-BE49-F238E27FC236}">
                <a16:creationId xmlns:a16="http://schemas.microsoft.com/office/drawing/2014/main" id="{80E80247-30E6-456E-9B96-EBB42F5420EE}"/>
              </a:ext>
            </a:extLst>
          </p:cNvPr>
          <p:cNvCxnSpPr>
            <a:cxnSpLocks/>
          </p:cNvCxnSpPr>
          <p:nvPr/>
        </p:nvCxnSpPr>
        <p:spPr>
          <a:xfrm>
            <a:off x="3829435" y="4304802"/>
            <a:ext cx="1" cy="6376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Ευθύγραμμο βέλος σύνδεσης 74">
            <a:extLst>
              <a:ext uri="{FF2B5EF4-FFF2-40B4-BE49-F238E27FC236}">
                <a16:creationId xmlns:a16="http://schemas.microsoft.com/office/drawing/2014/main" id="{071EBDE6-5400-4DEB-8A03-504E9256CEC5}"/>
              </a:ext>
            </a:extLst>
          </p:cNvPr>
          <p:cNvCxnSpPr/>
          <p:nvPr/>
        </p:nvCxnSpPr>
        <p:spPr>
          <a:xfrm flipH="1">
            <a:off x="2787077" y="5150184"/>
            <a:ext cx="11656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Ευθύγραμμο βέλος σύνδεσης 75">
            <a:extLst>
              <a:ext uri="{FF2B5EF4-FFF2-40B4-BE49-F238E27FC236}">
                <a16:creationId xmlns:a16="http://schemas.microsoft.com/office/drawing/2014/main" id="{6EB14C69-5461-42C8-8707-3958157EA3D3}"/>
              </a:ext>
            </a:extLst>
          </p:cNvPr>
          <p:cNvCxnSpPr/>
          <p:nvPr/>
        </p:nvCxnSpPr>
        <p:spPr>
          <a:xfrm flipH="1">
            <a:off x="1064475" y="5240282"/>
            <a:ext cx="7744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33D4890-4498-4D49-A9FC-A3BB665EBE3B}"/>
              </a:ext>
            </a:extLst>
          </p:cNvPr>
          <p:cNvSpPr txBox="1"/>
          <p:nvPr/>
        </p:nvSpPr>
        <p:spPr>
          <a:xfrm>
            <a:off x="1064475" y="4594845"/>
            <a:ext cx="1452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Propeller’s Thrust F</a:t>
            </a:r>
            <a:r>
              <a:rPr lang="en-US" sz="1400" baseline="-25000" dirty="0"/>
              <a:t>u</a:t>
            </a:r>
            <a:r>
              <a:rPr lang="el-GR" sz="1400" dirty="0"/>
              <a:t> </a:t>
            </a:r>
          </a:p>
        </p:txBody>
      </p:sp>
      <p:cxnSp>
        <p:nvCxnSpPr>
          <p:cNvPr id="78" name="Ευθύγραμμο βέλος σύνδεσης 77">
            <a:extLst>
              <a:ext uri="{FF2B5EF4-FFF2-40B4-BE49-F238E27FC236}">
                <a16:creationId xmlns:a16="http://schemas.microsoft.com/office/drawing/2014/main" id="{3AAFA70E-DF86-4470-9A59-4B7B50588F21}"/>
              </a:ext>
            </a:extLst>
          </p:cNvPr>
          <p:cNvCxnSpPr>
            <a:cxnSpLocks/>
          </p:cNvCxnSpPr>
          <p:nvPr/>
        </p:nvCxnSpPr>
        <p:spPr>
          <a:xfrm flipH="1">
            <a:off x="4558700" y="3794808"/>
            <a:ext cx="58283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79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F5B6BE-3C9E-6D4E-86B1-0C3C6DB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Characteristics of specific Machine Elements</a:t>
            </a:r>
            <a:endParaRPr lang="el-GR" sz="24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EAC914B-1E52-F14C-8E72-6D66A4955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69" y="1781712"/>
            <a:ext cx="4326634" cy="32945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Three planets in each tier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Long toothed wheels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Oblique serration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Self-aligning barrel bearings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Pompous polyhedron</a:t>
            </a:r>
            <a:endParaRPr lang="el-GR" sz="1800" dirty="0"/>
          </a:p>
          <a:p>
            <a:endParaRPr lang="el-GR" sz="1800" dirty="0"/>
          </a:p>
          <a:p>
            <a:endParaRPr lang="el-GR" sz="1800" dirty="0"/>
          </a:p>
        </p:txBody>
      </p:sp>
      <p:cxnSp>
        <p:nvCxnSpPr>
          <p:cNvPr id="5" name="Ευθύγραμμο βέλος σύνδεσης 4">
            <a:extLst>
              <a:ext uri="{FF2B5EF4-FFF2-40B4-BE49-F238E27FC236}">
                <a16:creationId xmlns:a16="http://schemas.microsoft.com/office/drawing/2014/main" id="{FBC447B5-A125-E640-B20C-B4CF9E05D95C}"/>
              </a:ext>
            </a:extLst>
          </p:cNvPr>
          <p:cNvCxnSpPr>
            <a:cxnSpLocks/>
          </p:cNvCxnSpPr>
          <p:nvPr/>
        </p:nvCxnSpPr>
        <p:spPr>
          <a:xfrm>
            <a:off x="4935415" y="2610182"/>
            <a:ext cx="786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963855F5-C424-EF41-992D-D7169225C977}"/>
              </a:ext>
            </a:extLst>
          </p:cNvPr>
          <p:cNvCxnSpPr>
            <a:cxnSpLocks/>
          </p:cNvCxnSpPr>
          <p:nvPr/>
        </p:nvCxnSpPr>
        <p:spPr>
          <a:xfrm>
            <a:off x="4935415" y="3220230"/>
            <a:ext cx="786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3FC75312-0D3E-C241-94C2-D815E5C91817}"/>
              </a:ext>
            </a:extLst>
          </p:cNvPr>
          <p:cNvCxnSpPr>
            <a:cxnSpLocks/>
          </p:cNvCxnSpPr>
          <p:nvPr/>
        </p:nvCxnSpPr>
        <p:spPr>
          <a:xfrm>
            <a:off x="5035794" y="2041025"/>
            <a:ext cx="686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42F31059-9720-E245-BBBB-DE77885D79CD}"/>
              </a:ext>
            </a:extLst>
          </p:cNvPr>
          <p:cNvCxnSpPr>
            <a:cxnSpLocks/>
          </p:cNvCxnSpPr>
          <p:nvPr/>
        </p:nvCxnSpPr>
        <p:spPr>
          <a:xfrm>
            <a:off x="4935415" y="3672918"/>
            <a:ext cx="786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6F2CBC1B-7F6C-9842-BDEA-7D317CA4EA39}"/>
              </a:ext>
            </a:extLst>
          </p:cNvPr>
          <p:cNvCxnSpPr>
            <a:cxnSpLocks/>
          </p:cNvCxnSpPr>
          <p:nvPr/>
        </p:nvCxnSpPr>
        <p:spPr>
          <a:xfrm>
            <a:off x="4935415" y="4620102"/>
            <a:ext cx="703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6DCC9A-0406-4FAF-A374-639B07E45948}"/>
              </a:ext>
            </a:extLst>
          </p:cNvPr>
          <p:cNvSpPr txBox="1"/>
          <p:nvPr/>
        </p:nvSpPr>
        <p:spPr>
          <a:xfrm>
            <a:off x="6171439" y="1878689"/>
            <a:ext cx="320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Better torque distribution</a:t>
            </a:r>
            <a:endParaRPr lang="el-GR" sz="1800" dirty="0"/>
          </a:p>
          <a:p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88797-8FBC-44BA-B190-02C2723A9119}"/>
              </a:ext>
            </a:extLst>
          </p:cNvPr>
          <p:cNvSpPr txBox="1"/>
          <p:nvPr/>
        </p:nvSpPr>
        <p:spPr>
          <a:xfrm>
            <a:off x="6171440" y="2341455"/>
            <a:ext cx="32066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Small forces and weight</a:t>
            </a:r>
            <a:endParaRPr lang="el-GR" sz="1800" dirty="0"/>
          </a:p>
          <a:p>
            <a:endParaRPr lang="el-G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8E0D25-EB99-4D86-8D9F-29822263F352}"/>
              </a:ext>
            </a:extLst>
          </p:cNvPr>
          <p:cNvSpPr txBox="1"/>
          <p:nvPr/>
        </p:nvSpPr>
        <p:spPr>
          <a:xfrm>
            <a:off x="6171440" y="2985425"/>
            <a:ext cx="595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Elimination of axial loads between steps</a:t>
            </a:r>
            <a:endParaRPr lang="el-G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2C788B-3502-4CDA-810F-FBDDD33C2BCF}"/>
              </a:ext>
            </a:extLst>
          </p:cNvPr>
          <p:cNvSpPr txBox="1"/>
          <p:nvPr/>
        </p:nvSpPr>
        <p:spPr>
          <a:xfrm>
            <a:off x="6171440" y="3521111"/>
            <a:ext cx="515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Tilt angle error handling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52234D-A562-4DB6-A8F2-690F4877E422}"/>
              </a:ext>
            </a:extLst>
          </p:cNvPr>
          <p:cNvSpPr txBox="1"/>
          <p:nvPr/>
        </p:nvSpPr>
        <p:spPr>
          <a:xfrm>
            <a:off x="6171440" y="4393554"/>
            <a:ext cx="572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sun self-adjustment capability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8346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E5837C-915C-4947-93B8-B76244E16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92" y="884592"/>
            <a:ext cx="9603275" cy="70325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2D Cross – Section for the reducer</a:t>
            </a:r>
            <a:endParaRPr lang="el-GR" sz="2800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7660D50-5F58-F449-8392-C4EF773B7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56" y="1817027"/>
            <a:ext cx="6756920" cy="4156382"/>
          </a:xfrm>
          <a:prstGeom prst="rect">
            <a:avLst/>
          </a:prstGeom>
        </p:spPr>
      </p:pic>
      <p:cxnSp>
        <p:nvCxnSpPr>
          <p:cNvPr id="6" name="Ευθεία γραμμή σύνδεσης 5">
            <a:extLst>
              <a:ext uri="{FF2B5EF4-FFF2-40B4-BE49-F238E27FC236}">
                <a16:creationId xmlns:a16="http://schemas.microsoft.com/office/drawing/2014/main" id="{14DF9E5B-4973-284A-A513-467104BB2BCE}"/>
              </a:ext>
            </a:extLst>
          </p:cNvPr>
          <p:cNvCxnSpPr>
            <a:cxnSpLocks/>
          </p:cNvCxnSpPr>
          <p:nvPr/>
        </p:nvCxnSpPr>
        <p:spPr>
          <a:xfrm flipH="1">
            <a:off x="6968937" y="4587696"/>
            <a:ext cx="708867" cy="8111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Διάγραμμα ροής: Γραμμή σύνδεσης 3">
            <a:extLst>
              <a:ext uri="{FF2B5EF4-FFF2-40B4-BE49-F238E27FC236}">
                <a16:creationId xmlns:a16="http://schemas.microsoft.com/office/drawing/2014/main" id="{D4027DCE-2F2B-E945-AB58-4C6C02DF13E4}"/>
              </a:ext>
            </a:extLst>
          </p:cNvPr>
          <p:cNvSpPr/>
          <p:nvPr/>
        </p:nvSpPr>
        <p:spPr>
          <a:xfrm>
            <a:off x="6601921" y="5355609"/>
            <a:ext cx="236895" cy="18376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A0C9C3CB-5DB4-8941-AEE7-0FD92843A61A}"/>
              </a:ext>
            </a:extLst>
          </p:cNvPr>
          <p:cNvCxnSpPr>
            <a:cxnSpLocks/>
          </p:cNvCxnSpPr>
          <p:nvPr/>
        </p:nvCxnSpPr>
        <p:spPr>
          <a:xfrm flipV="1">
            <a:off x="8872183" y="2048652"/>
            <a:ext cx="2025216" cy="7941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Διάγραμμα ροής: Γραμμή σύνδεσης 5">
            <a:extLst>
              <a:ext uri="{FF2B5EF4-FFF2-40B4-BE49-F238E27FC236}">
                <a16:creationId xmlns:a16="http://schemas.microsoft.com/office/drawing/2014/main" id="{5E2DF289-8E32-F643-86D7-4BF1DF34438C}"/>
              </a:ext>
            </a:extLst>
          </p:cNvPr>
          <p:cNvSpPr/>
          <p:nvPr/>
        </p:nvSpPr>
        <p:spPr>
          <a:xfrm>
            <a:off x="10744201" y="1650326"/>
            <a:ext cx="285798" cy="277698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l-GR" dirty="0">
              <a:solidFill>
                <a:schemeClr val="tx1"/>
              </a:solidFill>
            </a:endParaRPr>
          </a:p>
        </p:txBody>
      </p:sp>
      <p:cxnSp>
        <p:nvCxnSpPr>
          <p:cNvPr id="10" name="Ευθεία γραμμή σύνδεσης 9">
            <a:extLst>
              <a:ext uri="{FF2B5EF4-FFF2-40B4-BE49-F238E27FC236}">
                <a16:creationId xmlns:a16="http://schemas.microsoft.com/office/drawing/2014/main" id="{E585C7F2-B71B-4D46-B4B4-9B4A1FC5DB33}"/>
              </a:ext>
            </a:extLst>
          </p:cNvPr>
          <p:cNvCxnSpPr>
            <a:cxnSpLocks/>
          </p:cNvCxnSpPr>
          <p:nvPr/>
        </p:nvCxnSpPr>
        <p:spPr>
          <a:xfrm flipV="1">
            <a:off x="9324231" y="3459712"/>
            <a:ext cx="893045" cy="2326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Διάγραμμα ροής: Γραμμή σύνδεσης 7">
            <a:extLst>
              <a:ext uri="{FF2B5EF4-FFF2-40B4-BE49-F238E27FC236}">
                <a16:creationId xmlns:a16="http://schemas.microsoft.com/office/drawing/2014/main" id="{BDDD11D8-962B-074C-A489-1B8C1A4A5E2B}"/>
              </a:ext>
            </a:extLst>
          </p:cNvPr>
          <p:cNvSpPr/>
          <p:nvPr/>
        </p:nvSpPr>
        <p:spPr>
          <a:xfrm>
            <a:off x="10217277" y="3316484"/>
            <a:ext cx="181342" cy="245477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l-GR" dirty="0">
              <a:solidFill>
                <a:schemeClr val="tx1"/>
              </a:solidFill>
            </a:endParaRPr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C2A4496D-76E4-FD43-B952-DA606F9444A0}"/>
              </a:ext>
            </a:extLst>
          </p:cNvPr>
          <p:cNvCxnSpPr>
            <a:cxnSpLocks/>
          </p:cNvCxnSpPr>
          <p:nvPr/>
        </p:nvCxnSpPr>
        <p:spPr>
          <a:xfrm flipH="1">
            <a:off x="6646602" y="2133434"/>
            <a:ext cx="1695364" cy="232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Διάγραμμα ροής: Γραμμή σύνδεσης 11">
            <a:extLst>
              <a:ext uri="{FF2B5EF4-FFF2-40B4-BE49-F238E27FC236}">
                <a16:creationId xmlns:a16="http://schemas.microsoft.com/office/drawing/2014/main" id="{3BE21395-7543-A04F-8D40-393FE44ACACA}"/>
              </a:ext>
            </a:extLst>
          </p:cNvPr>
          <p:cNvSpPr/>
          <p:nvPr/>
        </p:nvSpPr>
        <p:spPr>
          <a:xfrm>
            <a:off x="6290206" y="2013204"/>
            <a:ext cx="311715" cy="198321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Ευθεία γραμμή σύνδεσης 13">
            <a:extLst>
              <a:ext uri="{FF2B5EF4-FFF2-40B4-BE49-F238E27FC236}">
                <a16:creationId xmlns:a16="http://schemas.microsoft.com/office/drawing/2014/main" id="{CFDBDB00-6F58-EA46-B5C8-8D0E8C4FE581}"/>
              </a:ext>
            </a:extLst>
          </p:cNvPr>
          <p:cNvCxnSpPr>
            <a:cxnSpLocks/>
          </p:cNvCxnSpPr>
          <p:nvPr/>
        </p:nvCxnSpPr>
        <p:spPr>
          <a:xfrm flipV="1">
            <a:off x="8338665" y="1928023"/>
            <a:ext cx="533518" cy="17525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Διάγραμμα ροής: Γραμμή σύνδεσης 13">
            <a:extLst>
              <a:ext uri="{FF2B5EF4-FFF2-40B4-BE49-F238E27FC236}">
                <a16:creationId xmlns:a16="http://schemas.microsoft.com/office/drawing/2014/main" id="{C0E1C696-4880-0F4E-980A-15D3E1F3C50A}"/>
              </a:ext>
            </a:extLst>
          </p:cNvPr>
          <p:cNvSpPr/>
          <p:nvPr/>
        </p:nvSpPr>
        <p:spPr>
          <a:xfrm>
            <a:off x="8872183" y="1650325"/>
            <a:ext cx="297217" cy="22028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94180E-AF14-744B-9B69-7A4103F9A0CC}"/>
              </a:ext>
            </a:extLst>
          </p:cNvPr>
          <p:cNvSpPr txBox="1"/>
          <p:nvPr/>
        </p:nvSpPr>
        <p:spPr>
          <a:xfrm>
            <a:off x="293585" y="3751794"/>
            <a:ext cx="28822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/>
              <a:t>Entrance spindle2nd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Planetary Tier - Shell Cap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Corona 1st stage-Sun 2nd stage 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Planetary 1st stage - Exit spindle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Left Shell part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Lubrication System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Flanged Link</a:t>
            </a:r>
            <a:endParaRPr lang="el-GR" sz="1200" dirty="0"/>
          </a:p>
        </p:txBody>
      </p: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EAF6D5E0-986D-304D-BA34-8C217DE8CEB5}"/>
              </a:ext>
            </a:extLst>
          </p:cNvPr>
          <p:cNvCxnSpPr>
            <a:cxnSpLocks/>
          </p:cNvCxnSpPr>
          <p:nvPr/>
        </p:nvCxnSpPr>
        <p:spPr>
          <a:xfrm flipH="1" flipV="1">
            <a:off x="5892194" y="2440703"/>
            <a:ext cx="946622" cy="3627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Διάγραμμα ροής: Γραμμή σύνδεσης 18">
            <a:extLst>
              <a:ext uri="{FF2B5EF4-FFF2-40B4-BE49-F238E27FC236}">
                <a16:creationId xmlns:a16="http://schemas.microsoft.com/office/drawing/2014/main" id="{95DCF0DD-35DE-8449-A520-D8CB86925E2C}"/>
              </a:ext>
            </a:extLst>
          </p:cNvPr>
          <p:cNvSpPr/>
          <p:nvPr/>
        </p:nvSpPr>
        <p:spPr>
          <a:xfrm>
            <a:off x="5440146" y="2211525"/>
            <a:ext cx="319843" cy="254111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Διάγραμμα ροής: Γραμμή σύνδεσης 19">
            <a:extLst>
              <a:ext uri="{FF2B5EF4-FFF2-40B4-BE49-F238E27FC236}">
                <a16:creationId xmlns:a16="http://schemas.microsoft.com/office/drawing/2014/main" id="{C81F1415-9AEE-3D4F-9214-79E19D9CC563}"/>
              </a:ext>
            </a:extLst>
          </p:cNvPr>
          <p:cNvSpPr/>
          <p:nvPr/>
        </p:nvSpPr>
        <p:spPr>
          <a:xfrm>
            <a:off x="4790356" y="2866263"/>
            <a:ext cx="340444" cy="26414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0" name="Ευθεία γραμμή σύνδεσης 19">
            <a:extLst>
              <a:ext uri="{FF2B5EF4-FFF2-40B4-BE49-F238E27FC236}">
                <a16:creationId xmlns:a16="http://schemas.microsoft.com/office/drawing/2014/main" id="{4E28B1C4-82DC-5843-8343-65D1075BF908}"/>
              </a:ext>
            </a:extLst>
          </p:cNvPr>
          <p:cNvCxnSpPr>
            <a:cxnSpLocks/>
          </p:cNvCxnSpPr>
          <p:nvPr/>
        </p:nvCxnSpPr>
        <p:spPr>
          <a:xfrm flipV="1">
            <a:off x="4719048" y="3155773"/>
            <a:ext cx="142617" cy="1607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37140"/>
      </p:ext>
    </p:extLst>
  </p:cSld>
  <p:clrMapOvr>
    <a:masterClrMapping/>
  </p:clrMapOvr>
</p:sld>
</file>

<file path=ppt/theme/theme1.xml><?xml version="1.0" encoding="utf-8"?>
<a:theme xmlns:a="http://schemas.openxmlformats.org/drawingml/2006/main" name="Συλλογη">
  <a:themeElements>
    <a:clrScheme name="Συλλογη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Συλλογη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Συλλογη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575</TotalTime>
  <Words>339</Words>
  <Application>Microsoft Office PowerPoint</Application>
  <PresentationFormat>Ευρεία οθόνη</PresentationFormat>
  <Paragraphs>128</Paragraphs>
  <Slides>18</Slides>
  <Notes>1</Notes>
  <HiddenSlides>0</HiddenSlides>
  <MMClips>8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Συλλογη</vt:lpstr>
      <vt:lpstr>GEARBOX DESIGN FOR TURBOPROP AIRCRAFT ENGINE P</vt:lpstr>
      <vt:lpstr>CONTENT</vt:lpstr>
      <vt:lpstr>INTRODUCTION</vt:lpstr>
      <vt:lpstr>DESIGN AND VALIDATION CRITERIA</vt:lpstr>
      <vt:lpstr>Planetary gearing systems</vt:lpstr>
      <vt:lpstr>Comparison of design solutions</vt:lpstr>
      <vt:lpstr>Παρουσίαση του PowerPoint</vt:lpstr>
      <vt:lpstr>Characteristics of specific Machine Elements</vt:lpstr>
      <vt:lpstr>2D Cross – Section for the reducer</vt:lpstr>
      <vt:lpstr>Assembly animation</vt:lpstr>
      <vt:lpstr>Assembly animation</vt:lpstr>
      <vt:lpstr>Assembly animation</vt:lpstr>
      <vt:lpstr>Assembly animation</vt:lpstr>
      <vt:lpstr>Assembly animation</vt:lpstr>
      <vt:lpstr>Assembly animation</vt:lpstr>
      <vt:lpstr>Assembly animation</vt:lpstr>
      <vt:lpstr>FULL ASSEMBLY OPERATION VIDEO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ΜΕΙΩΤΗΡΑΣ ΓΙΑ ΚΙΝΗΤΗΡΕΣ TURBOPROP</dc:title>
  <dc:creator>Dimitrios Katsaounidis</dc:creator>
  <cp:lastModifiedBy>Diogenis Tsichlakis</cp:lastModifiedBy>
  <cp:revision>29</cp:revision>
  <dcterms:created xsi:type="dcterms:W3CDTF">2021-01-10T10:45:03Z</dcterms:created>
  <dcterms:modified xsi:type="dcterms:W3CDTF">2024-02-29T13:42:27Z</dcterms:modified>
</cp:coreProperties>
</file>